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8_8B68ED14.xml" ContentType="application/vnd.ms-powerpoint.comments+xml"/>
  <Override PartName="/ppt/comments/modernComment_10C_80EE115C.xml" ContentType="application/vnd.ms-powerpoint.comments+xml"/>
  <Override PartName="/ppt/comments/modernComment_10D_36F04717.xml" ContentType="application/vnd.ms-powerpoint.comments+xml"/>
  <Override PartName="/ppt/comments/modernComment_120_F4348D89.xml" ContentType="application/vnd.ms-powerpoint.comments+xml"/>
  <Override PartName="/ppt/comments/modernComment_121_365511BC.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4"/>
  </p:sldMasterIdLst>
  <p:notesMasterIdLst>
    <p:notesMasterId r:id="rId30"/>
  </p:notesMasterIdLst>
  <p:sldIdLst>
    <p:sldId id="256" r:id="rId5"/>
    <p:sldId id="267" r:id="rId6"/>
    <p:sldId id="264" r:id="rId7"/>
    <p:sldId id="265" r:id="rId8"/>
    <p:sldId id="266" r:id="rId9"/>
    <p:sldId id="268" r:id="rId10"/>
    <p:sldId id="269" r:id="rId11"/>
    <p:sldId id="270" r:id="rId12"/>
    <p:sldId id="271" r:id="rId13"/>
    <p:sldId id="272" r:id="rId14"/>
    <p:sldId id="273" r:id="rId15"/>
    <p:sldId id="274" r:id="rId16"/>
    <p:sldId id="275" r:id="rId17"/>
    <p:sldId id="277" r:id="rId18"/>
    <p:sldId id="278" r:id="rId19"/>
    <p:sldId id="288" r:id="rId20"/>
    <p:sldId id="279" r:id="rId21"/>
    <p:sldId id="280" r:id="rId22"/>
    <p:sldId id="281" r:id="rId23"/>
    <p:sldId id="285" r:id="rId24"/>
    <p:sldId id="282" r:id="rId25"/>
    <p:sldId id="284" r:id="rId26"/>
    <p:sldId id="283" r:id="rId27"/>
    <p:sldId id="286"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E5246F-DDE3-A16B-64FF-47384ADB414D}" name="Jessica L DeFago" initials="JD" userId="S::jld4@uakron.edu::f1815e1e-3f92-42d1-ae0a-2ab27db9e6eb" providerId="AD"/>
  <p188:author id="{435929FF-CE7E-57C2-A604-A5E888C49D2F}" name="Lauren Cummons" initials="LC" userId="S::sa_lmc186@uakron.edu::a52e42a7-4d43-48af-9140-2fd351bd2f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ica L DeFago" initials="JD" lastIdx="1" clrIdx="0">
    <p:extLst>
      <p:ext uri="{19B8F6BF-5375-455C-9EA6-DF929625EA0E}">
        <p15:presenceInfo xmlns:p15="http://schemas.microsoft.com/office/powerpoint/2012/main" userId="S::jld4@uakron.edu::f1815e1e-3f92-42d1-ae0a-2ab27db9e6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BF00"/>
    <a:srgbClr val="FFFFFF"/>
    <a:srgbClr val="000000"/>
    <a:srgbClr val="8AB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08CF8-9FFE-E94D-0690-87E6FDCEEB33}" v="8" dt="2022-04-07T15:50:01.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 DeFago" userId="S::jld4@uakron.edu::f1815e1e-3f92-42d1-ae0a-2ab27db9e6eb" providerId="AD" clId="Web-{C2E0145D-0095-CC01-7080-BAE40F1F7AF2}"/>
    <pc:docChg chg="modSld">
      <pc:chgData name="Jessica L DeFago" userId="S::jld4@uakron.edu::f1815e1e-3f92-42d1-ae0a-2ab27db9e6eb" providerId="AD" clId="Web-{C2E0145D-0095-CC01-7080-BAE40F1F7AF2}" dt="2022-04-05T15:35:22.071" v="10"/>
      <pc:docMkLst>
        <pc:docMk/>
      </pc:docMkLst>
      <pc:sldChg chg="addCm">
        <pc:chgData name="Jessica L DeFago" userId="S::jld4@uakron.edu::f1815e1e-3f92-42d1-ae0a-2ab27db9e6eb" providerId="AD" clId="Web-{C2E0145D-0095-CC01-7080-BAE40F1F7AF2}" dt="2022-04-05T15:30:04.228" v="0"/>
        <pc:sldMkLst>
          <pc:docMk/>
          <pc:sldMk cId="2163085660" sldId="268"/>
        </pc:sldMkLst>
      </pc:sldChg>
      <pc:sldChg chg="modSp addCm">
        <pc:chgData name="Jessica L DeFago" userId="S::jld4@uakron.edu::f1815e1e-3f92-42d1-ae0a-2ab27db9e6eb" providerId="AD" clId="Web-{C2E0145D-0095-CC01-7080-BAE40F1F7AF2}" dt="2022-04-05T15:33:56.852" v="8" actId="20577"/>
        <pc:sldMkLst>
          <pc:docMk/>
          <pc:sldMk cId="921716503" sldId="269"/>
        </pc:sldMkLst>
        <pc:spChg chg="mod">
          <ac:chgData name="Jessica L DeFago" userId="S::jld4@uakron.edu::f1815e1e-3f92-42d1-ae0a-2ab27db9e6eb" providerId="AD" clId="Web-{C2E0145D-0095-CC01-7080-BAE40F1F7AF2}" dt="2022-04-05T15:33:56.852" v="8" actId="20577"/>
          <ac:spMkLst>
            <pc:docMk/>
            <pc:sldMk cId="921716503" sldId="269"/>
            <ac:spMk id="3" creationId="{C62FE866-80BC-A4AF-14CE-A32998541ABA}"/>
          </ac:spMkLst>
        </pc:spChg>
      </pc:sldChg>
      <pc:sldChg chg="delSp delAnim addCm">
        <pc:chgData name="Jessica L DeFago" userId="S::jld4@uakron.edu::f1815e1e-3f92-42d1-ae0a-2ab27db9e6eb" providerId="AD" clId="Web-{C2E0145D-0095-CC01-7080-BAE40F1F7AF2}" dt="2022-04-05T15:35:22.071" v="10"/>
        <pc:sldMkLst>
          <pc:docMk/>
          <pc:sldMk cId="4097084809" sldId="288"/>
        </pc:sldMkLst>
        <pc:spChg chg="del">
          <ac:chgData name="Jessica L DeFago" userId="S::jld4@uakron.edu::f1815e1e-3f92-42d1-ae0a-2ab27db9e6eb" providerId="AD" clId="Web-{C2E0145D-0095-CC01-7080-BAE40F1F7AF2}" dt="2022-04-05T15:35:22.071" v="10"/>
          <ac:spMkLst>
            <pc:docMk/>
            <pc:sldMk cId="4097084809" sldId="288"/>
            <ac:spMk id="5" creationId="{8AF41AA0-0801-69A0-3DC6-EA0409C6B864}"/>
          </ac:spMkLst>
        </pc:spChg>
      </pc:sldChg>
    </pc:docChg>
  </pc:docChgLst>
  <pc:docChgLst>
    <pc:chgData name="Lauren Cummons" userId="S::sa_lmc186@uakron.edu::a52e42a7-4d43-48af-9140-2fd351bd2f93" providerId="AD" clId="Web-{3B571592-4E3C-FB1A-E15E-2C1D2779C658}"/>
    <pc:docChg chg="mod addSld delSld modSld sldOrd">
      <pc:chgData name="Lauren Cummons" userId="S::sa_lmc186@uakron.edu::a52e42a7-4d43-48af-9140-2fd351bd2f93" providerId="AD" clId="Web-{3B571592-4E3C-FB1A-E15E-2C1D2779C658}" dt="2022-04-06T19:20:20.569" v="593"/>
      <pc:docMkLst>
        <pc:docMk/>
      </pc:docMkLst>
      <pc:sldChg chg="addSp delSp modSp modTransition modCm">
        <pc:chgData name="Lauren Cummons" userId="S::sa_lmc186@uakron.edu::a52e42a7-4d43-48af-9140-2fd351bd2f93" providerId="AD" clId="Web-{3B571592-4E3C-FB1A-E15E-2C1D2779C658}" dt="2022-04-06T19:07:28.762" v="498"/>
        <pc:sldMkLst>
          <pc:docMk/>
          <pc:sldMk cId="2338909460" sldId="264"/>
        </pc:sldMkLst>
        <pc:graphicFrameChg chg="del">
          <ac:chgData name="Lauren Cummons" userId="S::sa_lmc186@uakron.edu::a52e42a7-4d43-48af-9140-2fd351bd2f93" providerId="AD" clId="Web-{3B571592-4E3C-FB1A-E15E-2C1D2779C658}" dt="2022-04-06T18:26:37.235" v="300"/>
          <ac:graphicFrameMkLst>
            <pc:docMk/>
            <pc:sldMk cId="2338909460" sldId="264"/>
            <ac:graphicFrameMk id="3" creationId="{C473056B-CABF-90F7-7C18-CFFAD806F195}"/>
          </ac:graphicFrameMkLst>
        </pc:graphicFrameChg>
        <pc:picChg chg="add mod">
          <ac:chgData name="Lauren Cummons" userId="S::sa_lmc186@uakron.edu::a52e42a7-4d43-48af-9140-2fd351bd2f93" providerId="AD" clId="Web-{3B571592-4E3C-FB1A-E15E-2C1D2779C658}" dt="2022-04-06T18:26:58.844" v="307" actId="1076"/>
          <ac:picMkLst>
            <pc:docMk/>
            <pc:sldMk cId="2338909460" sldId="264"/>
            <ac:picMk id="2" creationId="{49F899E8-4634-AE7E-F98F-43105B98BC6F}"/>
          </ac:picMkLst>
        </pc:picChg>
      </pc:sldChg>
      <pc:sldChg chg="modSp">
        <pc:chgData name="Lauren Cummons" userId="S::sa_lmc186@uakron.edu::a52e42a7-4d43-48af-9140-2fd351bd2f93" providerId="AD" clId="Web-{3B571592-4E3C-FB1A-E15E-2C1D2779C658}" dt="2022-04-06T19:11:34.167" v="532" actId="20577"/>
        <pc:sldMkLst>
          <pc:docMk/>
          <pc:sldMk cId="1639672615" sldId="266"/>
        </pc:sldMkLst>
        <pc:spChg chg="mod">
          <ac:chgData name="Lauren Cummons" userId="S::sa_lmc186@uakron.edu::a52e42a7-4d43-48af-9140-2fd351bd2f93" providerId="AD" clId="Web-{3B571592-4E3C-FB1A-E15E-2C1D2779C658}" dt="2022-04-06T17:45:53.829" v="37" actId="20577"/>
          <ac:spMkLst>
            <pc:docMk/>
            <pc:sldMk cId="1639672615" sldId="266"/>
            <ac:spMk id="3" creationId="{3AAFF8CB-E853-1D6D-CD0C-37B3B6B17784}"/>
          </ac:spMkLst>
        </pc:spChg>
        <pc:spChg chg="mod">
          <ac:chgData name="Lauren Cummons" userId="S::sa_lmc186@uakron.edu::a52e42a7-4d43-48af-9140-2fd351bd2f93" providerId="AD" clId="Web-{3B571592-4E3C-FB1A-E15E-2C1D2779C658}" dt="2022-04-06T17:46:04.595" v="54" actId="20577"/>
          <ac:spMkLst>
            <pc:docMk/>
            <pc:sldMk cId="1639672615" sldId="266"/>
            <ac:spMk id="4" creationId="{99DFB3A1-E9DF-B7DC-0582-28626D0647BC}"/>
          </ac:spMkLst>
        </pc:spChg>
        <pc:spChg chg="mod">
          <ac:chgData name="Lauren Cummons" userId="S::sa_lmc186@uakron.edu::a52e42a7-4d43-48af-9140-2fd351bd2f93" providerId="AD" clId="Web-{3B571592-4E3C-FB1A-E15E-2C1D2779C658}" dt="2022-04-06T19:11:34.167" v="532" actId="20577"/>
          <ac:spMkLst>
            <pc:docMk/>
            <pc:sldMk cId="1639672615" sldId="266"/>
            <ac:spMk id="5" creationId="{E63A24F9-34F5-249E-2AC0-98C18960F17C}"/>
          </ac:spMkLst>
        </pc:spChg>
      </pc:sldChg>
      <pc:sldChg chg="modCm">
        <pc:chgData name="Lauren Cummons" userId="S::sa_lmc186@uakron.edu::a52e42a7-4d43-48af-9140-2fd351bd2f93" providerId="AD" clId="Web-{3B571592-4E3C-FB1A-E15E-2C1D2779C658}" dt="2022-04-06T19:07:13.059" v="496"/>
        <pc:sldMkLst>
          <pc:docMk/>
          <pc:sldMk cId="2163085660" sldId="268"/>
        </pc:sldMkLst>
      </pc:sldChg>
      <pc:sldChg chg="modSp modCm">
        <pc:chgData name="Lauren Cummons" userId="S::sa_lmc186@uakron.edu::a52e42a7-4d43-48af-9140-2fd351bd2f93" providerId="AD" clId="Web-{3B571592-4E3C-FB1A-E15E-2C1D2779C658}" dt="2022-04-06T19:16:39.180" v="547" actId="20577"/>
        <pc:sldMkLst>
          <pc:docMk/>
          <pc:sldMk cId="921716503" sldId="269"/>
        </pc:sldMkLst>
        <pc:spChg chg="mod">
          <ac:chgData name="Lauren Cummons" userId="S::sa_lmc186@uakron.edu::a52e42a7-4d43-48af-9140-2fd351bd2f93" providerId="AD" clId="Web-{3B571592-4E3C-FB1A-E15E-2C1D2779C658}" dt="2022-04-06T19:16:39.180" v="547" actId="20577"/>
          <ac:spMkLst>
            <pc:docMk/>
            <pc:sldMk cId="921716503" sldId="269"/>
            <ac:spMk id="3" creationId="{C62FE866-80BC-A4AF-14CE-A32998541ABA}"/>
          </ac:spMkLst>
        </pc:spChg>
      </pc:sldChg>
      <pc:sldChg chg="modSp">
        <pc:chgData name="Lauren Cummons" userId="S::sa_lmc186@uakron.edu::a52e42a7-4d43-48af-9140-2fd351bd2f93" providerId="AD" clId="Web-{3B571592-4E3C-FB1A-E15E-2C1D2779C658}" dt="2022-04-06T19:16:50.836" v="549" actId="20577"/>
        <pc:sldMkLst>
          <pc:docMk/>
          <pc:sldMk cId="4082776326" sldId="272"/>
        </pc:sldMkLst>
        <pc:spChg chg="mod">
          <ac:chgData name="Lauren Cummons" userId="S::sa_lmc186@uakron.edu::a52e42a7-4d43-48af-9140-2fd351bd2f93" providerId="AD" clId="Web-{3B571592-4E3C-FB1A-E15E-2C1D2779C658}" dt="2022-04-06T19:16:50.836" v="549" actId="20577"/>
          <ac:spMkLst>
            <pc:docMk/>
            <pc:sldMk cId="4082776326" sldId="272"/>
            <ac:spMk id="3" creationId="{2A3C601C-A97D-BE59-7F53-5C3B6DE4A8F5}"/>
          </ac:spMkLst>
        </pc:spChg>
      </pc:sldChg>
      <pc:sldChg chg="modSp">
        <pc:chgData name="Lauren Cummons" userId="S::sa_lmc186@uakron.edu::a52e42a7-4d43-48af-9140-2fd351bd2f93" providerId="AD" clId="Web-{3B571592-4E3C-FB1A-E15E-2C1D2779C658}" dt="2022-04-06T19:16:57.742" v="551" actId="20577"/>
        <pc:sldMkLst>
          <pc:docMk/>
          <pc:sldMk cId="501582886" sldId="273"/>
        </pc:sldMkLst>
        <pc:spChg chg="mod">
          <ac:chgData name="Lauren Cummons" userId="S::sa_lmc186@uakron.edu::a52e42a7-4d43-48af-9140-2fd351bd2f93" providerId="AD" clId="Web-{3B571592-4E3C-FB1A-E15E-2C1D2779C658}" dt="2022-04-06T19:16:57.742" v="551" actId="20577"/>
          <ac:spMkLst>
            <pc:docMk/>
            <pc:sldMk cId="501582886" sldId="273"/>
            <ac:spMk id="3" creationId="{58736F5C-91FD-5FEF-9A7C-A357F9BD321F}"/>
          </ac:spMkLst>
        </pc:spChg>
      </pc:sldChg>
      <pc:sldChg chg="modSp delAnim">
        <pc:chgData name="Lauren Cummons" userId="S::sa_lmc186@uakron.edu::a52e42a7-4d43-48af-9140-2fd351bd2f93" providerId="AD" clId="Web-{3B571592-4E3C-FB1A-E15E-2C1D2779C658}" dt="2022-04-06T19:13:44.775" v="533"/>
        <pc:sldMkLst>
          <pc:docMk/>
          <pc:sldMk cId="4262424404" sldId="274"/>
        </pc:sldMkLst>
        <pc:spChg chg="mod">
          <ac:chgData name="Lauren Cummons" userId="S::sa_lmc186@uakron.edu::a52e42a7-4d43-48af-9140-2fd351bd2f93" providerId="AD" clId="Web-{3B571592-4E3C-FB1A-E15E-2C1D2779C658}" dt="2022-04-06T18:55:26.627" v="334" actId="20577"/>
          <ac:spMkLst>
            <pc:docMk/>
            <pc:sldMk cId="4262424404" sldId="274"/>
            <ac:spMk id="3" creationId="{B042E9F0-D92A-B6C8-1D50-E2E26E89214E}"/>
          </ac:spMkLst>
        </pc:spChg>
      </pc:sldChg>
      <pc:sldChg chg="modSp ord addAnim delAnim modAnim">
        <pc:chgData name="Lauren Cummons" userId="S::sa_lmc186@uakron.edu::a52e42a7-4d43-48af-9140-2fd351bd2f93" providerId="AD" clId="Web-{3B571592-4E3C-FB1A-E15E-2C1D2779C658}" dt="2022-04-06T19:17:03.961" v="552" actId="20577"/>
        <pc:sldMkLst>
          <pc:docMk/>
          <pc:sldMk cId="1683222497" sldId="275"/>
        </pc:sldMkLst>
        <pc:spChg chg="mod">
          <ac:chgData name="Lauren Cummons" userId="S::sa_lmc186@uakron.edu::a52e42a7-4d43-48af-9140-2fd351bd2f93" providerId="AD" clId="Web-{3B571592-4E3C-FB1A-E15E-2C1D2779C658}" dt="2022-04-06T17:44:51.345" v="0" actId="20577"/>
          <ac:spMkLst>
            <pc:docMk/>
            <pc:sldMk cId="1683222497" sldId="275"/>
            <ac:spMk id="2" creationId="{F98E26A9-437C-2354-14F9-6F2614EA827A}"/>
          </ac:spMkLst>
        </pc:spChg>
        <pc:spChg chg="mod">
          <ac:chgData name="Lauren Cummons" userId="S::sa_lmc186@uakron.edu::a52e42a7-4d43-48af-9140-2fd351bd2f93" providerId="AD" clId="Web-{3B571592-4E3C-FB1A-E15E-2C1D2779C658}" dt="2022-04-06T19:17:03.961" v="552" actId="20577"/>
          <ac:spMkLst>
            <pc:docMk/>
            <pc:sldMk cId="1683222497" sldId="275"/>
            <ac:spMk id="3" creationId="{64716613-74B1-9C28-A974-CDC4986CC213}"/>
          </ac:spMkLst>
        </pc:spChg>
        <pc:picChg chg="mod">
          <ac:chgData name="Lauren Cummons" userId="S::sa_lmc186@uakron.edu::a52e42a7-4d43-48af-9140-2fd351bd2f93" providerId="AD" clId="Web-{3B571592-4E3C-FB1A-E15E-2C1D2779C658}" dt="2022-04-06T19:16:00.774" v="545" actId="14100"/>
          <ac:picMkLst>
            <pc:docMk/>
            <pc:sldMk cId="1683222497" sldId="275"/>
            <ac:picMk id="12" creationId="{B819A052-0E0F-5AF5-99F1-75195207B503}"/>
          </ac:picMkLst>
        </pc:picChg>
        <pc:picChg chg="mod">
          <ac:chgData name="Lauren Cummons" userId="S::sa_lmc186@uakron.edu::a52e42a7-4d43-48af-9140-2fd351bd2f93" providerId="AD" clId="Web-{3B571592-4E3C-FB1A-E15E-2C1D2779C658}" dt="2022-04-06T19:15:32.009" v="539" actId="14100"/>
          <ac:picMkLst>
            <pc:docMk/>
            <pc:sldMk cId="1683222497" sldId="275"/>
            <ac:picMk id="14" creationId="{9F35573F-7CBC-6110-5EBC-3CB259177B80}"/>
          </ac:picMkLst>
        </pc:picChg>
        <pc:picChg chg="mod">
          <ac:chgData name="Lauren Cummons" userId="S::sa_lmc186@uakron.edu::a52e42a7-4d43-48af-9140-2fd351bd2f93" providerId="AD" clId="Web-{3B571592-4E3C-FB1A-E15E-2C1D2779C658}" dt="2022-04-06T19:15:52.040" v="543" actId="14100"/>
          <ac:picMkLst>
            <pc:docMk/>
            <pc:sldMk cId="1683222497" sldId="275"/>
            <ac:picMk id="15" creationId="{4F694537-5143-A476-D553-780ECE34FE70}"/>
          </ac:picMkLst>
        </pc:picChg>
      </pc:sldChg>
      <pc:sldChg chg="modSp">
        <pc:chgData name="Lauren Cummons" userId="S::sa_lmc186@uakron.edu::a52e42a7-4d43-48af-9140-2fd351bd2f93" providerId="AD" clId="Web-{3B571592-4E3C-FB1A-E15E-2C1D2779C658}" dt="2022-04-06T19:17:57.523" v="588" actId="20577"/>
        <pc:sldMkLst>
          <pc:docMk/>
          <pc:sldMk cId="4208320024" sldId="277"/>
        </pc:sldMkLst>
        <pc:spChg chg="mod">
          <ac:chgData name="Lauren Cummons" userId="S::sa_lmc186@uakron.edu::a52e42a7-4d43-48af-9140-2fd351bd2f93" providerId="AD" clId="Web-{3B571592-4E3C-FB1A-E15E-2C1D2779C658}" dt="2022-04-06T19:17:57.523" v="588" actId="20577"/>
          <ac:spMkLst>
            <pc:docMk/>
            <pc:sldMk cId="4208320024" sldId="277"/>
            <ac:spMk id="3" creationId="{14B28B33-4D28-F1F3-00AB-9F12BA6F1ACC}"/>
          </ac:spMkLst>
        </pc:spChg>
      </pc:sldChg>
      <pc:sldChg chg="modSp">
        <pc:chgData name="Lauren Cummons" userId="S::sa_lmc186@uakron.edu::a52e42a7-4d43-48af-9140-2fd351bd2f93" providerId="AD" clId="Web-{3B571592-4E3C-FB1A-E15E-2C1D2779C658}" dt="2022-04-06T19:18:16.382" v="589" actId="20577"/>
        <pc:sldMkLst>
          <pc:docMk/>
          <pc:sldMk cId="3276144510" sldId="280"/>
        </pc:sldMkLst>
        <pc:spChg chg="mod">
          <ac:chgData name="Lauren Cummons" userId="S::sa_lmc186@uakron.edu::a52e42a7-4d43-48af-9140-2fd351bd2f93" providerId="AD" clId="Web-{3B571592-4E3C-FB1A-E15E-2C1D2779C658}" dt="2022-04-06T19:18:16.382" v="589" actId="20577"/>
          <ac:spMkLst>
            <pc:docMk/>
            <pc:sldMk cId="3276144510" sldId="280"/>
            <ac:spMk id="3" creationId="{D8F5BAA1-4858-0779-1EEC-2521E006B869}"/>
          </ac:spMkLst>
        </pc:spChg>
      </pc:sldChg>
      <pc:sldChg chg="modSp delAnim">
        <pc:chgData name="Lauren Cummons" userId="S::sa_lmc186@uakron.edu::a52e42a7-4d43-48af-9140-2fd351bd2f93" providerId="AD" clId="Web-{3B571592-4E3C-FB1A-E15E-2C1D2779C658}" dt="2022-04-06T19:16:08.415" v="546"/>
        <pc:sldMkLst>
          <pc:docMk/>
          <pc:sldMk cId="75429585" sldId="281"/>
        </pc:sldMkLst>
        <pc:spChg chg="mod">
          <ac:chgData name="Lauren Cummons" userId="S::sa_lmc186@uakron.edu::a52e42a7-4d43-48af-9140-2fd351bd2f93" providerId="AD" clId="Web-{3B571592-4E3C-FB1A-E15E-2C1D2779C658}" dt="2022-04-06T19:01:26.484" v="415" actId="20577"/>
          <ac:spMkLst>
            <pc:docMk/>
            <pc:sldMk cId="75429585" sldId="281"/>
            <ac:spMk id="3" creationId="{5A894C9E-0467-A139-033D-82BBC213CDE9}"/>
          </ac:spMkLst>
        </pc:spChg>
      </pc:sldChg>
      <pc:sldChg chg="modSp">
        <pc:chgData name="Lauren Cummons" userId="S::sa_lmc186@uakron.edu::a52e42a7-4d43-48af-9140-2fd351bd2f93" providerId="AD" clId="Web-{3B571592-4E3C-FB1A-E15E-2C1D2779C658}" dt="2022-04-06T18:53:06.363" v="332" actId="20577"/>
        <pc:sldMkLst>
          <pc:docMk/>
          <pc:sldMk cId="3157397527" sldId="286"/>
        </pc:sldMkLst>
        <pc:spChg chg="mod">
          <ac:chgData name="Lauren Cummons" userId="S::sa_lmc186@uakron.edu::a52e42a7-4d43-48af-9140-2fd351bd2f93" providerId="AD" clId="Web-{3B571592-4E3C-FB1A-E15E-2C1D2779C658}" dt="2022-04-06T18:53:06.363" v="332" actId="20577"/>
          <ac:spMkLst>
            <pc:docMk/>
            <pc:sldMk cId="3157397527" sldId="286"/>
            <ac:spMk id="3" creationId="{43955A18-CCB3-832B-390C-FEB08191C267}"/>
          </ac:spMkLst>
        </pc:spChg>
      </pc:sldChg>
      <pc:sldChg chg="del">
        <pc:chgData name="Lauren Cummons" userId="S::sa_lmc186@uakron.edu::a52e42a7-4d43-48af-9140-2fd351bd2f93" providerId="AD" clId="Web-{3B571592-4E3C-FB1A-E15E-2C1D2779C658}" dt="2022-04-06T19:06:46.685" v="495"/>
        <pc:sldMkLst>
          <pc:docMk/>
          <pc:sldMk cId="1137097165" sldId="287"/>
        </pc:sldMkLst>
      </pc:sldChg>
      <pc:sldChg chg="modCm">
        <pc:chgData name="Lauren Cummons" userId="S::sa_lmc186@uakron.edu::a52e42a7-4d43-48af-9140-2fd351bd2f93" providerId="AD" clId="Web-{3B571592-4E3C-FB1A-E15E-2C1D2779C658}" dt="2022-04-06T19:07:56.950" v="503"/>
        <pc:sldMkLst>
          <pc:docMk/>
          <pc:sldMk cId="4097084809" sldId="288"/>
        </pc:sldMkLst>
      </pc:sldChg>
      <pc:sldChg chg="new mod setBg addCm">
        <pc:chgData name="Lauren Cummons" userId="S::sa_lmc186@uakron.edu::a52e42a7-4d43-48af-9140-2fd351bd2f93" providerId="AD" clId="Web-{3B571592-4E3C-FB1A-E15E-2C1D2779C658}" dt="2022-04-06T19:20:20.569" v="593"/>
        <pc:sldMkLst>
          <pc:docMk/>
          <pc:sldMk cId="911544764" sldId="289"/>
        </pc:sldMkLst>
      </pc:sldChg>
    </pc:docChg>
  </pc:docChgLst>
  <pc:docChgLst>
    <pc:chgData name="Lauren Cummons" userId="S::sa_lmc186@uakron.edu::a52e42a7-4d43-48af-9140-2fd351bd2f93" providerId="AD" clId="Web-{1B9562D0-0D72-1EC2-19DB-CF9A7B575094}"/>
    <pc:docChg chg="addSld modSld sldOrd">
      <pc:chgData name="Lauren Cummons" userId="S::sa_lmc186@uakron.edu::a52e42a7-4d43-48af-9140-2fd351bd2f93" providerId="AD" clId="Web-{1B9562D0-0D72-1EC2-19DB-CF9A7B575094}" dt="2022-03-30T19:55:14.480" v="1109"/>
      <pc:docMkLst>
        <pc:docMk/>
      </pc:docMkLst>
      <pc:sldChg chg="addSp modSp">
        <pc:chgData name="Lauren Cummons" userId="S::sa_lmc186@uakron.edu::a52e42a7-4d43-48af-9140-2fd351bd2f93" providerId="AD" clId="Web-{1B9562D0-0D72-1EC2-19DB-CF9A7B575094}" dt="2022-03-30T18:45:24.261" v="287" actId="1076"/>
        <pc:sldMkLst>
          <pc:docMk/>
          <pc:sldMk cId="1057557806" sldId="267"/>
        </pc:sldMkLst>
        <pc:spChg chg="add mod">
          <ac:chgData name="Lauren Cummons" userId="S::sa_lmc186@uakron.edu::a52e42a7-4d43-48af-9140-2fd351bd2f93" providerId="AD" clId="Web-{1B9562D0-0D72-1EC2-19DB-CF9A7B575094}" dt="2022-03-30T18:44:48.855" v="281" actId="1076"/>
          <ac:spMkLst>
            <pc:docMk/>
            <pc:sldMk cId="1057557806" sldId="267"/>
            <ac:spMk id="2" creationId="{897F8F15-D07E-1ED1-4E6D-30A3CD614A7A}"/>
          </ac:spMkLst>
        </pc:spChg>
        <pc:spChg chg="mod">
          <ac:chgData name="Lauren Cummons" userId="S::sa_lmc186@uakron.edu::a52e42a7-4d43-48af-9140-2fd351bd2f93" providerId="AD" clId="Web-{1B9562D0-0D72-1EC2-19DB-CF9A7B575094}" dt="2022-03-30T18:45:24.261" v="287" actId="1076"/>
          <ac:spMkLst>
            <pc:docMk/>
            <pc:sldMk cId="1057557806" sldId="267"/>
            <ac:spMk id="9" creationId="{9C8D7063-E2F5-4650-592E-9C30A4F01A09}"/>
          </ac:spMkLst>
        </pc:spChg>
        <pc:spChg chg="mod">
          <ac:chgData name="Lauren Cummons" userId="S::sa_lmc186@uakron.edu::a52e42a7-4d43-48af-9140-2fd351bd2f93" providerId="AD" clId="Web-{1B9562D0-0D72-1EC2-19DB-CF9A7B575094}" dt="2022-03-30T18:44:10.168" v="276" actId="1076"/>
          <ac:spMkLst>
            <pc:docMk/>
            <pc:sldMk cId="1057557806" sldId="267"/>
            <ac:spMk id="11" creationId="{5262536F-CAC1-19E1-54A6-FC6EC7A0DA91}"/>
          </ac:spMkLst>
        </pc:spChg>
        <pc:spChg chg="mod">
          <ac:chgData name="Lauren Cummons" userId="S::sa_lmc186@uakron.edu::a52e42a7-4d43-48af-9140-2fd351bd2f93" providerId="AD" clId="Web-{1B9562D0-0D72-1EC2-19DB-CF9A7B575094}" dt="2022-03-30T18:45:14.152" v="286" actId="1076"/>
          <ac:spMkLst>
            <pc:docMk/>
            <pc:sldMk cId="1057557806" sldId="267"/>
            <ac:spMk id="13" creationId="{C82ABA81-83F0-A900-4C84-3EFBB97F20F2}"/>
          </ac:spMkLst>
        </pc:spChg>
        <pc:spChg chg="mod">
          <ac:chgData name="Lauren Cummons" userId="S::sa_lmc186@uakron.edu::a52e42a7-4d43-48af-9140-2fd351bd2f93" providerId="AD" clId="Web-{1B9562D0-0D72-1EC2-19DB-CF9A7B575094}" dt="2022-03-30T18:45:11.168" v="285" actId="1076"/>
          <ac:spMkLst>
            <pc:docMk/>
            <pc:sldMk cId="1057557806" sldId="267"/>
            <ac:spMk id="15" creationId="{3F7BBCE0-43F0-782F-4CD2-0100FFBD5485}"/>
          </ac:spMkLst>
        </pc:spChg>
        <pc:spChg chg="mod">
          <ac:chgData name="Lauren Cummons" userId="S::sa_lmc186@uakron.edu::a52e42a7-4d43-48af-9140-2fd351bd2f93" providerId="AD" clId="Web-{1B9562D0-0D72-1EC2-19DB-CF9A7B575094}" dt="2022-03-30T18:45:05.902" v="284" actId="1076"/>
          <ac:spMkLst>
            <pc:docMk/>
            <pc:sldMk cId="1057557806" sldId="267"/>
            <ac:spMk id="17" creationId="{F9037F06-4A2D-0F85-5711-E9B3FF89B087}"/>
          </ac:spMkLst>
        </pc:spChg>
        <pc:spChg chg="mod">
          <ac:chgData name="Lauren Cummons" userId="S::sa_lmc186@uakron.edu::a52e42a7-4d43-48af-9140-2fd351bd2f93" providerId="AD" clId="Web-{1B9562D0-0D72-1EC2-19DB-CF9A7B575094}" dt="2022-03-30T18:45:03.230" v="283" actId="1076"/>
          <ac:spMkLst>
            <pc:docMk/>
            <pc:sldMk cId="1057557806" sldId="267"/>
            <ac:spMk id="19" creationId="{18F0BE30-1417-A63A-1AF1-3F7019B9E964}"/>
          </ac:spMkLst>
        </pc:spChg>
      </pc:sldChg>
      <pc:sldChg chg="addSp delSp modSp mod setBg">
        <pc:chgData name="Lauren Cummons" userId="S::sa_lmc186@uakron.edu::a52e42a7-4d43-48af-9140-2fd351bd2f93" providerId="AD" clId="Web-{1B9562D0-0D72-1EC2-19DB-CF9A7B575094}" dt="2022-03-30T19:18:51.786" v="438"/>
        <pc:sldMkLst>
          <pc:docMk/>
          <pc:sldMk cId="2163085660" sldId="268"/>
        </pc:sldMkLst>
        <pc:spChg chg="mod">
          <ac:chgData name="Lauren Cummons" userId="S::sa_lmc186@uakron.edu::a52e42a7-4d43-48af-9140-2fd351bd2f93" providerId="AD" clId="Web-{1B9562D0-0D72-1EC2-19DB-CF9A7B575094}" dt="2022-03-30T19:18:29.082" v="437" actId="20577"/>
          <ac:spMkLst>
            <pc:docMk/>
            <pc:sldMk cId="2163085660" sldId="268"/>
            <ac:spMk id="3" creationId="{DE0A2604-3DD7-A7DF-8ADA-1B4E45B788AD}"/>
          </ac:spMkLst>
        </pc:spChg>
        <pc:spChg chg="del mod">
          <ac:chgData name="Lauren Cummons" userId="S::sa_lmc186@uakron.edu::a52e42a7-4d43-48af-9140-2fd351bd2f93" providerId="AD" clId="Web-{1B9562D0-0D72-1EC2-19DB-CF9A7B575094}" dt="2022-03-30T19:01:02.351" v="372"/>
          <ac:spMkLst>
            <pc:docMk/>
            <pc:sldMk cId="2163085660" sldId="268"/>
            <ac:spMk id="4" creationId="{A7561A2F-D725-8A7A-B78E-C4FE01259F38}"/>
          </ac:spMkLst>
        </pc:spChg>
        <pc:spChg chg="del mod">
          <ac:chgData name="Lauren Cummons" userId="S::sa_lmc186@uakron.edu::a52e42a7-4d43-48af-9140-2fd351bd2f93" providerId="AD" clId="Web-{1B9562D0-0D72-1EC2-19DB-CF9A7B575094}" dt="2022-03-30T19:01:32.758" v="381"/>
          <ac:spMkLst>
            <pc:docMk/>
            <pc:sldMk cId="2163085660" sldId="268"/>
            <ac:spMk id="5" creationId="{5BFCBEA8-AFC1-B19D-BB78-9272D96F99E5}"/>
          </ac:spMkLst>
        </pc:spChg>
        <pc:spChg chg="del mod">
          <ac:chgData name="Lauren Cummons" userId="S::sa_lmc186@uakron.edu::a52e42a7-4d43-48af-9140-2fd351bd2f93" providerId="AD" clId="Web-{1B9562D0-0D72-1EC2-19DB-CF9A7B575094}" dt="2022-03-30T19:02:29.601" v="395"/>
          <ac:spMkLst>
            <pc:docMk/>
            <pc:sldMk cId="2163085660" sldId="268"/>
            <ac:spMk id="6" creationId="{E24F7EEF-A9D6-B753-90FB-726845AD4334}"/>
          </ac:spMkLst>
        </pc:spChg>
        <pc:spChg chg="del mod">
          <ac:chgData name="Lauren Cummons" userId="S::sa_lmc186@uakron.edu::a52e42a7-4d43-48af-9140-2fd351bd2f93" providerId="AD" clId="Web-{1B9562D0-0D72-1EC2-19DB-CF9A7B575094}" dt="2022-03-30T19:02:43.210" v="400"/>
          <ac:spMkLst>
            <pc:docMk/>
            <pc:sldMk cId="2163085660" sldId="268"/>
            <ac:spMk id="7" creationId="{03D6D807-4E70-EB9A-E7D3-256DFFE4B9B0}"/>
          </ac:spMkLst>
        </pc:spChg>
        <pc:spChg chg="mod">
          <ac:chgData name="Lauren Cummons" userId="S::sa_lmc186@uakron.edu::a52e42a7-4d43-48af-9140-2fd351bd2f93" providerId="AD" clId="Web-{1B9562D0-0D72-1EC2-19DB-CF9A7B575094}" dt="2022-03-30T18:59:48.977" v="360" actId="20577"/>
          <ac:spMkLst>
            <pc:docMk/>
            <pc:sldMk cId="2163085660" sldId="268"/>
            <ac:spMk id="8" creationId="{A0543ECF-9AEA-E16E-EBD9-0C8928FE1EDE}"/>
          </ac:spMkLst>
        </pc:spChg>
        <pc:spChg chg="add mod">
          <ac:chgData name="Lauren Cummons" userId="S::sa_lmc186@uakron.edu::a52e42a7-4d43-48af-9140-2fd351bd2f93" providerId="AD" clId="Web-{1B9562D0-0D72-1EC2-19DB-CF9A7B575094}" dt="2022-03-30T19:00:03.836" v="362" actId="1076"/>
          <ac:spMkLst>
            <pc:docMk/>
            <pc:sldMk cId="2163085660" sldId="268"/>
            <ac:spMk id="9" creationId="{FE28FDC5-A3DF-0113-792E-747C6F07F650}"/>
          </ac:spMkLst>
        </pc:spChg>
        <pc:spChg chg="add del">
          <ac:chgData name="Lauren Cummons" userId="S::sa_lmc186@uakron.edu::a52e42a7-4d43-48af-9140-2fd351bd2f93" providerId="AD" clId="Web-{1B9562D0-0D72-1EC2-19DB-CF9A7B575094}" dt="2022-03-30T19:18:51.786" v="438"/>
          <ac:spMkLst>
            <pc:docMk/>
            <pc:sldMk cId="2163085660" sldId="268"/>
            <ac:spMk id="10" creationId="{0A40C5B0-7D7F-4108-EA2D-874959FFE671}"/>
          </ac:spMkLst>
        </pc:spChg>
      </pc:sldChg>
      <pc:sldChg chg="addSp modSp mod setBg">
        <pc:chgData name="Lauren Cummons" userId="S::sa_lmc186@uakron.edu::a52e42a7-4d43-48af-9140-2fd351bd2f93" providerId="AD" clId="Web-{1B9562D0-0D72-1EC2-19DB-CF9A7B575094}" dt="2022-03-30T19:31:37.610" v="447" actId="1076"/>
        <pc:sldMkLst>
          <pc:docMk/>
          <pc:sldMk cId="921716503" sldId="269"/>
        </pc:sldMkLst>
        <pc:spChg chg="mod">
          <ac:chgData name="Lauren Cummons" userId="S::sa_lmc186@uakron.edu::a52e42a7-4d43-48af-9140-2fd351bd2f93" providerId="AD" clId="Web-{1B9562D0-0D72-1EC2-19DB-CF9A7B575094}" dt="2022-03-30T19:19:53.191" v="446" actId="20577"/>
          <ac:spMkLst>
            <pc:docMk/>
            <pc:sldMk cId="921716503" sldId="269"/>
            <ac:spMk id="3" creationId="{C62FE866-80BC-A4AF-14CE-A32998541ABA}"/>
          </ac:spMkLst>
        </pc:spChg>
        <pc:spChg chg="add mod">
          <ac:chgData name="Lauren Cummons" userId="S::sa_lmc186@uakron.edu::a52e42a7-4d43-48af-9140-2fd351bd2f93" providerId="AD" clId="Web-{1B9562D0-0D72-1EC2-19DB-CF9A7B575094}" dt="2022-03-30T19:31:37.610" v="447" actId="1076"/>
          <ac:spMkLst>
            <pc:docMk/>
            <pc:sldMk cId="921716503" sldId="269"/>
            <ac:spMk id="4" creationId="{C96FB55B-F989-0C9A-C47E-ABBC814C0B49}"/>
          </ac:spMkLst>
        </pc:spChg>
      </pc:sldChg>
      <pc:sldChg chg="addSp modSp mod setBg">
        <pc:chgData name="Lauren Cummons" userId="S::sa_lmc186@uakron.edu::a52e42a7-4d43-48af-9140-2fd351bd2f93" providerId="AD" clId="Web-{1B9562D0-0D72-1EC2-19DB-CF9A7B575094}" dt="2022-03-30T19:47:49.653" v="889" actId="1076"/>
        <pc:sldMkLst>
          <pc:docMk/>
          <pc:sldMk cId="3775739882" sldId="270"/>
        </pc:sldMkLst>
        <pc:spChg chg="mod">
          <ac:chgData name="Lauren Cummons" userId="S::sa_lmc186@uakron.edu::a52e42a7-4d43-48af-9140-2fd351bd2f93" providerId="AD" clId="Web-{1B9562D0-0D72-1EC2-19DB-CF9A7B575094}" dt="2022-03-30T19:44:56.795" v="855" actId="20577"/>
          <ac:spMkLst>
            <pc:docMk/>
            <pc:sldMk cId="3775739882" sldId="270"/>
            <ac:spMk id="3" creationId="{CCC5073F-CEAE-E3BD-4864-CC0F9C823D2B}"/>
          </ac:spMkLst>
        </pc:spChg>
        <pc:spChg chg="add mod">
          <ac:chgData name="Lauren Cummons" userId="S::sa_lmc186@uakron.edu::a52e42a7-4d43-48af-9140-2fd351bd2f93" providerId="AD" clId="Web-{1B9562D0-0D72-1EC2-19DB-CF9A7B575094}" dt="2022-03-30T19:47:49.653" v="889" actId="1076"/>
          <ac:spMkLst>
            <pc:docMk/>
            <pc:sldMk cId="3775739882" sldId="270"/>
            <ac:spMk id="4" creationId="{5BC3529B-1DD4-5AC7-34D5-172B9FE6AB38}"/>
          </ac:spMkLst>
        </pc:spChg>
        <pc:spChg chg="add mod">
          <ac:chgData name="Lauren Cummons" userId="S::sa_lmc186@uakron.edu::a52e42a7-4d43-48af-9140-2fd351bd2f93" providerId="AD" clId="Web-{1B9562D0-0D72-1EC2-19DB-CF9A7B575094}" dt="2022-03-30T19:47:38.950" v="888" actId="1076"/>
          <ac:spMkLst>
            <pc:docMk/>
            <pc:sldMk cId="3775739882" sldId="270"/>
            <ac:spMk id="5" creationId="{3017FEDE-0F49-C9C9-3D1E-37D68936B42F}"/>
          </ac:spMkLst>
        </pc:spChg>
        <pc:spChg chg="add mod">
          <ac:chgData name="Lauren Cummons" userId="S::sa_lmc186@uakron.edu::a52e42a7-4d43-48af-9140-2fd351bd2f93" providerId="AD" clId="Web-{1B9562D0-0D72-1EC2-19DB-CF9A7B575094}" dt="2022-03-30T19:46:18.326" v="872" actId="1076"/>
          <ac:spMkLst>
            <pc:docMk/>
            <pc:sldMk cId="3775739882" sldId="270"/>
            <ac:spMk id="6" creationId="{F7DCC118-0FA1-6CD2-F8D5-B685C9F6F0BE}"/>
          </ac:spMkLst>
        </pc:spChg>
        <pc:spChg chg="add mod">
          <ac:chgData name="Lauren Cummons" userId="S::sa_lmc186@uakron.edu::a52e42a7-4d43-48af-9140-2fd351bd2f93" providerId="AD" clId="Web-{1B9562D0-0D72-1EC2-19DB-CF9A7B575094}" dt="2022-03-30T19:47:27.716" v="887" actId="20577"/>
          <ac:spMkLst>
            <pc:docMk/>
            <pc:sldMk cId="3775739882" sldId="270"/>
            <ac:spMk id="7" creationId="{C7B8C1B0-BFCC-BA57-06FF-6BB2EB12CF2D}"/>
          </ac:spMkLst>
        </pc:spChg>
      </pc:sldChg>
      <pc:sldChg chg="addSp modSp mod setBg">
        <pc:chgData name="Lauren Cummons" userId="S::sa_lmc186@uakron.edu::a52e42a7-4d43-48af-9140-2fd351bd2f93" providerId="AD" clId="Web-{1B9562D0-0D72-1EC2-19DB-CF9A7B575094}" dt="2022-03-30T19:55:14.480" v="1109"/>
        <pc:sldMkLst>
          <pc:docMk/>
          <pc:sldMk cId="949792099" sldId="271"/>
        </pc:sldMkLst>
        <pc:spChg chg="mod">
          <ac:chgData name="Lauren Cummons" userId="S::sa_lmc186@uakron.edu::a52e42a7-4d43-48af-9140-2fd351bd2f93" providerId="AD" clId="Web-{1B9562D0-0D72-1EC2-19DB-CF9A7B575094}" dt="2022-03-30T19:55:00.136" v="1108" actId="1076"/>
          <ac:spMkLst>
            <pc:docMk/>
            <pc:sldMk cId="949792099" sldId="271"/>
            <ac:spMk id="3" creationId="{F99BD0E8-8FAD-6299-4B7B-E2132156A128}"/>
          </ac:spMkLst>
        </pc:spChg>
        <pc:spChg chg="add mod">
          <ac:chgData name="Lauren Cummons" userId="S::sa_lmc186@uakron.edu::a52e42a7-4d43-48af-9140-2fd351bd2f93" providerId="AD" clId="Web-{1B9562D0-0D72-1EC2-19DB-CF9A7B575094}" dt="2022-03-30T19:54:27.511" v="1102" actId="1076"/>
          <ac:spMkLst>
            <pc:docMk/>
            <pc:sldMk cId="949792099" sldId="271"/>
            <ac:spMk id="4" creationId="{AD919571-19B1-8BD6-E3F4-8D6A899D3209}"/>
          </ac:spMkLst>
        </pc:spChg>
        <pc:spChg chg="add mod">
          <ac:chgData name="Lauren Cummons" userId="S::sa_lmc186@uakron.edu::a52e42a7-4d43-48af-9140-2fd351bd2f93" providerId="AD" clId="Web-{1B9562D0-0D72-1EC2-19DB-CF9A7B575094}" dt="2022-03-30T19:54:57.246" v="1107" actId="1076"/>
          <ac:spMkLst>
            <pc:docMk/>
            <pc:sldMk cId="949792099" sldId="271"/>
            <ac:spMk id="5" creationId="{4C9FC867-2EE3-0E00-1CE9-32C8220B4690}"/>
          </ac:spMkLst>
        </pc:spChg>
        <pc:spChg chg="add mod">
          <ac:chgData name="Lauren Cummons" userId="S::sa_lmc186@uakron.edu::a52e42a7-4d43-48af-9140-2fd351bd2f93" providerId="AD" clId="Web-{1B9562D0-0D72-1EC2-19DB-CF9A7B575094}" dt="2022-03-30T19:54:53.746" v="1106" actId="1076"/>
          <ac:spMkLst>
            <pc:docMk/>
            <pc:sldMk cId="949792099" sldId="271"/>
            <ac:spMk id="6" creationId="{2C933E07-ABE4-05CA-E6D0-09B66E3C3F9D}"/>
          </ac:spMkLst>
        </pc:spChg>
        <pc:spChg chg="add mod">
          <ac:chgData name="Lauren Cummons" userId="S::sa_lmc186@uakron.edu::a52e42a7-4d43-48af-9140-2fd351bd2f93" providerId="AD" clId="Web-{1B9562D0-0D72-1EC2-19DB-CF9A7B575094}" dt="2022-03-30T19:54:51.214" v="1105" actId="1076"/>
          <ac:spMkLst>
            <pc:docMk/>
            <pc:sldMk cId="949792099" sldId="271"/>
            <ac:spMk id="7" creationId="{8A2E394B-9179-2620-AC46-6F036D572517}"/>
          </ac:spMkLst>
        </pc:spChg>
      </pc:sldChg>
      <pc:sldChg chg="addSp delSp modSp ord">
        <pc:chgData name="Lauren Cummons" userId="S::sa_lmc186@uakron.edu::a52e42a7-4d43-48af-9140-2fd351bd2f93" providerId="AD" clId="Web-{1B9562D0-0D72-1EC2-19DB-CF9A7B575094}" dt="2022-03-30T19:05:12.679" v="412"/>
        <pc:sldMkLst>
          <pc:docMk/>
          <pc:sldMk cId="1683222497" sldId="275"/>
        </pc:sldMkLst>
        <pc:spChg chg="mod">
          <ac:chgData name="Lauren Cummons" userId="S::sa_lmc186@uakron.edu::a52e42a7-4d43-48af-9140-2fd351bd2f93" providerId="AD" clId="Web-{1B9562D0-0D72-1EC2-19DB-CF9A7B575094}" dt="2022-03-30T19:05:06.132" v="410" actId="20577"/>
          <ac:spMkLst>
            <pc:docMk/>
            <pc:sldMk cId="1683222497" sldId="275"/>
            <ac:spMk id="2" creationId="{F98E26A9-437C-2354-14F9-6F2614EA827A}"/>
          </ac:spMkLst>
        </pc:spChg>
        <pc:spChg chg="add del">
          <ac:chgData name="Lauren Cummons" userId="S::sa_lmc186@uakron.edu::a52e42a7-4d43-48af-9140-2fd351bd2f93" providerId="AD" clId="Web-{1B9562D0-0D72-1EC2-19DB-CF9A7B575094}" dt="2022-03-30T19:05:12.679" v="412"/>
          <ac:spMkLst>
            <pc:docMk/>
            <pc:sldMk cId="1683222497" sldId="275"/>
            <ac:spMk id="3" creationId="{64716613-74B1-9C28-A974-CDC4986CC213}"/>
          </ac:spMkLst>
        </pc:spChg>
        <pc:graphicFrameChg chg="add del mod ord modGraphic">
          <ac:chgData name="Lauren Cummons" userId="S::sa_lmc186@uakron.edu::a52e42a7-4d43-48af-9140-2fd351bd2f93" providerId="AD" clId="Web-{1B9562D0-0D72-1EC2-19DB-CF9A7B575094}" dt="2022-03-30T19:05:12.679" v="412"/>
          <ac:graphicFrameMkLst>
            <pc:docMk/>
            <pc:sldMk cId="1683222497" sldId="275"/>
            <ac:graphicFrameMk id="4" creationId="{C6148A7B-2926-661E-180E-9B38721278A8}"/>
          </ac:graphicFrameMkLst>
        </pc:graphicFrameChg>
      </pc:sldChg>
      <pc:sldChg chg="modSp new">
        <pc:chgData name="Lauren Cummons" userId="S::sa_lmc186@uakron.edu::a52e42a7-4d43-48af-9140-2fd351bd2f93" providerId="AD" clId="Web-{1B9562D0-0D72-1EC2-19DB-CF9A7B575094}" dt="2022-03-30T18:24:05.485" v="21" actId="20577"/>
        <pc:sldMkLst>
          <pc:docMk/>
          <pc:sldMk cId="3336292007" sldId="282"/>
        </pc:sldMkLst>
        <pc:spChg chg="mod">
          <ac:chgData name="Lauren Cummons" userId="S::sa_lmc186@uakron.edu::a52e42a7-4d43-48af-9140-2fd351bd2f93" providerId="AD" clId="Web-{1B9562D0-0D72-1EC2-19DB-CF9A7B575094}" dt="2022-03-30T18:24:05.485" v="21" actId="20577"/>
          <ac:spMkLst>
            <pc:docMk/>
            <pc:sldMk cId="3336292007" sldId="282"/>
            <ac:spMk id="2" creationId="{77A82681-0C29-B28B-BCB3-77340E8C9D38}"/>
          </ac:spMkLst>
        </pc:spChg>
      </pc:sldChg>
      <pc:sldChg chg="modSp new">
        <pc:chgData name="Lauren Cummons" userId="S::sa_lmc186@uakron.edu::a52e42a7-4d43-48af-9140-2fd351bd2f93" providerId="AD" clId="Web-{1B9562D0-0D72-1EC2-19DB-CF9A7B575094}" dt="2022-03-30T18:24:10.688" v="23" actId="20577"/>
        <pc:sldMkLst>
          <pc:docMk/>
          <pc:sldMk cId="3415760813" sldId="283"/>
        </pc:sldMkLst>
        <pc:spChg chg="mod">
          <ac:chgData name="Lauren Cummons" userId="S::sa_lmc186@uakron.edu::a52e42a7-4d43-48af-9140-2fd351bd2f93" providerId="AD" clId="Web-{1B9562D0-0D72-1EC2-19DB-CF9A7B575094}" dt="2022-03-30T18:24:10.688" v="23" actId="20577"/>
          <ac:spMkLst>
            <pc:docMk/>
            <pc:sldMk cId="3415760813" sldId="283"/>
            <ac:spMk id="2" creationId="{7556F787-AA0A-1A7A-E1F0-245618F41D73}"/>
          </ac:spMkLst>
        </pc:spChg>
      </pc:sldChg>
      <pc:sldChg chg="modSp new">
        <pc:chgData name="Lauren Cummons" userId="S::sa_lmc186@uakron.edu::a52e42a7-4d43-48af-9140-2fd351bd2f93" providerId="AD" clId="Web-{1B9562D0-0D72-1EC2-19DB-CF9A7B575094}" dt="2022-03-30T18:24:29.688" v="38" actId="20577"/>
        <pc:sldMkLst>
          <pc:docMk/>
          <pc:sldMk cId="1523281389" sldId="284"/>
        </pc:sldMkLst>
        <pc:spChg chg="mod">
          <ac:chgData name="Lauren Cummons" userId="S::sa_lmc186@uakron.edu::a52e42a7-4d43-48af-9140-2fd351bd2f93" providerId="AD" clId="Web-{1B9562D0-0D72-1EC2-19DB-CF9A7B575094}" dt="2022-03-30T18:24:29.688" v="38" actId="20577"/>
          <ac:spMkLst>
            <pc:docMk/>
            <pc:sldMk cId="1523281389" sldId="284"/>
            <ac:spMk id="2" creationId="{8134E1C1-06DE-17A7-93C6-65AB8B3E4D85}"/>
          </ac:spMkLst>
        </pc:spChg>
      </pc:sldChg>
      <pc:sldChg chg="modSp new">
        <pc:chgData name="Lauren Cummons" userId="S::sa_lmc186@uakron.edu::a52e42a7-4d43-48af-9140-2fd351bd2f93" providerId="AD" clId="Web-{1B9562D0-0D72-1EC2-19DB-CF9A7B575094}" dt="2022-03-30T18:24:39.141" v="44" actId="20577"/>
        <pc:sldMkLst>
          <pc:docMk/>
          <pc:sldMk cId="622349930" sldId="285"/>
        </pc:sldMkLst>
        <pc:spChg chg="mod">
          <ac:chgData name="Lauren Cummons" userId="S::sa_lmc186@uakron.edu::a52e42a7-4d43-48af-9140-2fd351bd2f93" providerId="AD" clId="Web-{1B9562D0-0D72-1EC2-19DB-CF9A7B575094}" dt="2022-03-30T18:24:39.141" v="44" actId="20577"/>
          <ac:spMkLst>
            <pc:docMk/>
            <pc:sldMk cId="622349930" sldId="285"/>
            <ac:spMk id="2" creationId="{6FAFCDF8-01FF-D8EC-23B4-CE75E83F965F}"/>
          </ac:spMkLst>
        </pc:spChg>
      </pc:sldChg>
      <pc:sldChg chg="modSp new">
        <pc:chgData name="Lauren Cummons" userId="S::sa_lmc186@uakron.edu::a52e42a7-4d43-48af-9140-2fd351bd2f93" providerId="AD" clId="Web-{1B9562D0-0D72-1EC2-19DB-CF9A7B575094}" dt="2022-03-30T18:25:21.891" v="46" actId="20577"/>
        <pc:sldMkLst>
          <pc:docMk/>
          <pc:sldMk cId="3157397527" sldId="286"/>
        </pc:sldMkLst>
        <pc:spChg chg="mod">
          <ac:chgData name="Lauren Cummons" userId="S::sa_lmc186@uakron.edu::a52e42a7-4d43-48af-9140-2fd351bd2f93" providerId="AD" clId="Web-{1B9562D0-0D72-1EC2-19DB-CF9A7B575094}" dt="2022-03-30T18:25:21.891" v="46" actId="20577"/>
          <ac:spMkLst>
            <pc:docMk/>
            <pc:sldMk cId="3157397527" sldId="286"/>
            <ac:spMk id="2" creationId="{58DDB8FA-B5EF-44AC-7907-3ECC445CD37F}"/>
          </ac:spMkLst>
        </pc:spChg>
      </pc:sldChg>
      <pc:sldChg chg="modSp new">
        <pc:chgData name="Lauren Cummons" userId="S::sa_lmc186@uakron.edu::a52e42a7-4d43-48af-9140-2fd351bd2f93" providerId="AD" clId="Web-{1B9562D0-0D72-1EC2-19DB-CF9A7B575094}" dt="2022-03-30T18:33:34.295" v="175" actId="20577"/>
        <pc:sldMkLst>
          <pc:docMk/>
          <pc:sldMk cId="1137097165" sldId="287"/>
        </pc:sldMkLst>
        <pc:spChg chg="mod">
          <ac:chgData name="Lauren Cummons" userId="S::sa_lmc186@uakron.edu::a52e42a7-4d43-48af-9140-2fd351bd2f93" providerId="AD" clId="Web-{1B9562D0-0D72-1EC2-19DB-CF9A7B575094}" dt="2022-03-30T18:33:34.295" v="175" actId="20577"/>
          <ac:spMkLst>
            <pc:docMk/>
            <pc:sldMk cId="1137097165" sldId="287"/>
            <ac:spMk id="2" creationId="{AB48E01C-FEE5-DA3B-6A06-7A5BB42694F4}"/>
          </ac:spMkLst>
        </pc:spChg>
      </pc:sldChg>
      <pc:sldChg chg="modSp new">
        <pc:chgData name="Lauren Cummons" userId="S::sa_lmc186@uakron.edu::a52e42a7-4d43-48af-9140-2fd351bd2f93" providerId="AD" clId="Web-{1B9562D0-0D72-1EC2-19DB-CF9A7B575094}" dt="2022-03-30T18:58:42.071" v="347" actId="20577"/>
        <pc:sldMkLst>
          <pc:docMk/>
          <pc:sldMk cId="4097084809" sldId="288"/>
        </pc:sldMkLst>
        <pc:spChg chg="mod">
          <ac:chgData name="Lauren Cummons" userId="S::sa_lmc186@uakron.edu::a52e42a7-4d43-48af-9140-2fd351bd2f93" providerId="AD" clId="Web-{1B9562D0-0D72-1EC2-19DB-CF9A7B575094}" dt="2022-03-30T18:58:42.071" v="347" actId="20577"/>
          <ac:spMkLst>
            <pc:docMk/>
            <pc:sldMk cId="4097084809" sldId="288"/>
            <ac:spMk id="2" creationId="{CFC283B0-7DEC-6C0B-7304-A7087E218EF1}"/>
          </ac:spMkLst>
        </pc:spChg>
      </pc:sldChg>
    </pc:docChg>
  </pc:docChgLst>
  <pc:docChgLst>
    <pc:chgData name="Jessica L DeFago" userId="S::jld4@uakron.edu::f1815e1e-3f92-42d1-ae0a-2ab27db9e6eb" providerId="AD" clId="Web-{8778564B-891B-F155-039C-EAD5E45BA023}"/>
    <pc:docChg chg="addSld delSld modSld">
      <pc:chgData name="Jessica L DeFago" userId="S::jld4@uakron.edu::f1815e1e-3f92-42d1-ae0a-2ab27db9e6eb" providerId="AD" clId="Web-{8778564B-891B-F155-039C-EAD5E45BA023}" dt="2022-03-29T12:19:43.142" v="22"/>
      <pc:docMkLst>
        <pc:docMk/>
      </pc:docMkLst>
      <pc:sldChg chg="modSp">
        <pc:chgData name="Jessica L DeFago" userId="S::jld4@uakron.edu::f1815e1e-3f92-42d1-ae0a-2ab27db9e6eb" providerId="AD" clId="Web-{8778564B-891B-F155-039C-EAD5E45BA023}" dt="2022-03-29T12:18:55.829" v="20" actId="20577"/>
        <pc:sldMkLst>
          <pc:docMk/>
          <pc:sldMk cId="1057557806" sldId="267"/>
        </pc:sldMkLst>
        <pc:spChg chg="mod">
          <ac:chgData name="Jessica L DeFago" userId="S::jld4@uakron.edu::f1815e1e-3f92-42d1-ae0a-2ab27db9e6eb" providerId="AD" clId="Web-{8778564B-891B-F155-039C-EAD5E45BA023}" dt="2022-03-29T12:18:55.829" v="20" actId="20577"/>
          <ac:spMkLst>
            <pc:docMk/>
            <pc:sldMk cId="1057557806" sldId="267"/>
            <ac:spMk id="13" creationId="{C82ABA81-83F0-A900-4C84-3EFBB97F20F2}"/>
          </ac:spMkLst>
        </pc:spChg>
      </pc:sldChg>
      <pc:sldChg chg="new del">
        <pc:chgData name="Jessica L DeFago" userId="S::jld4@uakron.edu::f1815e1e-3f92-42d1-ae0a-2ab27db9e6eb" providerId="AD" clId="Web-{8778564B-891B-F155-039C-EAD5E45BA023}" dt="2022-03-29T12:19:43.142" v="22"/>
        <pc:sldMkLst>
          <pc:docMk/>
          <pc:sldMk cId="1513738282" sldId="282"/>
        </pc:sldMkLst>
      </pc:sldChg>
    </pc:docChg>
  </pc:docChgLst>
  <pc:docChgLst>
    <pc:chgData name="Lauren Cummons" userId="S::sa_lmc186@uakron.edu::a52e42a7-4d43-48af-9140-2fd351bd2f93" providerId="AD" clId="Web-{BACEE943-E1F2-A4EE-5161-54A14C0A4A18}"/>
    <pc:docChg chg="modSld sldOrd">
      <pc:chgData name="Lauren Cummons" userId="S::sa_lmc186@uakron.edu::a52e42a7-4d43-48af-9140-2fd351bd2f93" providerId="AD" clId="Web-{BACEE943-E1F2-A4EE-5161-54A14C0A4A18}" dt="2022-04-06T17:31:44.797" v="232"/>
      <pc:docMkLst>
        <pc:docMk/>
      </pc:docMkLst>
      <pc:sldChg chg="modSp addAnim modAnim">
        <pc:chgData name="Lauren Cummons" userId="S::sa_lmc186@uakron.edu::a52e42a7-4d43-48af-9140-2fd351bd2f93" providerId="AD" clId="Web-{BACEE943-E1F2-A4EE-5161-54A14C0A4A18}" dt="2022-04-06T17:31:44.797" v="232"/>
        <pc:sldMkLst>
          <pc:docMk/>
          <pc:sldMk cId="1639672615" sldId="266"/>
        </pc:sldMkLst>
        <pc:spChg chg="mod">
          <ac:chgData name="Lauren Cummons" userId="S::sa_lmc186@uakron.edu::a52e42a7-4d43-48af-9140-2fd351bd2f93" providerId="AD" clId="Web-{BACEE943-E1F2-A4EE-5161-54A14C0A4A18}" dt="2022-04-06T17:27:27.681" v="173" actId="20577"/>
          <ac:spMkLst>
            <pc:docMk/>
            <pc:sldMk cId="1639672615" sldId="266"/>
            <ac:spMk id="4" creationId="{99DFB3A1-E9DF-B7DC-0582-28626D0647BC}"/>
          </ac:spMkLst>
        </pc:spChg>
        <pc:spChg chg="mod">
          <ac:chgData name="Lauren Cummons" userId="S::sa_lmc186@uakron.edu::a52e42a7-4d43-48af-9140-2fd351bd2f93" providerId="AD" clId="Web-{BACEE943-E1F2-A4EE-5161-54A14C0A4A18}" dt="2022-04-06T17:28:21.339" v="213" actId="20577"/>
          <ac:spMkLst>
            <pc:docMk/>
            <pc:sldMk cId="1639672615" sldId="266"/>
            <ac:spMk id="5" creationId="{E63A24F9-34F5-249E-2AC0-98C18960F17C}"/>
          </ac:spMkLst>
        </pc:spChg>
      </pc:sldChg>
      <pc:sldChg chg="modSp">
        <pc:chgData name="Lauren Cummons" userId="S::sa_lmc186@uakron.edu::a52e42a7-4d43-48af-9140-2fd351bd2f93" providerId="AD" clId="Web-{BACEE943-E1F2-A4EE-5161-54A14C0A4A18}" dt="2022-04-06T17:05:14.288" v="2" actId="20577"/>
        <pc:sldMkLst>
          <pc:docMk/>
          <pc:sldMk cId="2163085660" sldId="268"/>
        </pc:sldMkLst>
        <pc:spChg chg="mod">
          <ac:chgData name="Lauren Cummons" userId="S::sa_lmc186@uakron.edu::a52e42a7-4d43-48af-9140-2fd351bd2f93" providerId="AD" clId="Web-{BACEE943-E1F2-A4EE-5161-54A14C0A4A18}" dt="2022-04-06T17:05:14.288" v="2" actId="20577"/>
          <ac:spMkLst>
            <pc:docMk/>
            <pc:sldMk cId="2163085660" sldId="268"/>
            <ac:spMk id="8" creationId="{A0543ECF-9AEA-E16E-EBD9-0C8928FE1EDE}"/>
          </ac:spMkLst>
        </pc:spChg>
      </pc:sldChg>
      <pc:sldChg chg="modSp">
        <pc:chgData name="Lauren Cummons" userId="S::sa_lmc186@uakron.edu::a52e42a7-4d43-48af-9140-2fd351bd2f93" providerId="AD" clId="Web-{BACEE943-E1F2-A4EE-5161-54A14C0A4A18}" dt="2022-04-06T17:05:34.741" v="5" actId="20577"/>
        <pc:sldMkLst>
          <pc:docMk/>
          <pc:sldMk cId="921716503" sldId="269"/>
        </pc:sldMkLst>
        <pc:spChg chg="mod">
          <ac:chgData name="Lauren Cummons" userId="S::sa_lmc186@uakron.edu::a52e42a7-4d43-48af-9140-2fd351bd2f93" providerId="AD" clId="Web-{BACEE943-E1F2-A4EE-5161-54A14C0A4A18}" dt="2022-04-06T17:05:34.741" v="5" actId="20577"/>
          <ac:spMkLst>
            <pc:docMk/>
            <pc:sldMk cId="921716503" sldId="269"/>
            <ac:spMk id="3" creationId="{C62FE866-80BC-A4AF-14CE-A32998541ABA}"/>
          </ac:spMkLst>
        </pc:spChg>
      </pc:sldChg>
      <pc:sldChg chg="modSp">
        <pc:chgData name="Lauren Cummons" userId="S::sa_lmc186@uakron.edu::a52e42a7-4d43-48af-9140-2fd351bd2f93" providerId="AD" clId="Web-{BACEE943-E1F2-A4EE-5161-54A14C0A4A18}" dt="2022-04-06T17:17:53.417" v="18" actId="20577"/>
        <pc:sldMkLst>
          <pc:docMk/>
          <pc:sldMk cId="4082776326" sldId="272"/>
        </pc:sldMkLst>
        <pc:spChg chg="mod">
          <ac:chgData name="Lauren Cummons" userId="S::sa_lmc186@uakron.edu::a52e42a7-4d43-48af-9140-2fd351bd2f93" providerId="AD" clId="Web-{BACEE943-E1F2-A4EE-5161-54A14C0A4A18}" dt="2022-04-06T17:17:53.417" v="18" actId="20577"/>
          <ac:spMkLst>
            <pc:docMk/>
            <pc:sldMk cId="4082776326" sldId="272"/>
            <ac:spMk id="3" creationId="{2A3C601C-A97D-BE59-7F53-5C3B6DE4A8F5}"/>
          </ac:spMkLst>
        </pc:spChg>
      </pc:sldChg>
      <pc:sldChg chg="modSp mod setBg">
        <pc:chgData name="Lauren Cummons" userId="S::sa_lmc186@uakron.edu::a52e42a7-4d43-48af-9140-2fd351bd2f93" providerId="AD" clId="Web-{BACEE943-E1F2-A4EE-5161-54A14C0A4A18}" dt="2022-04-06T17:20:29.546" v="129"/>
        <pc:sldMkLst>
          <pc:docMk/>
          <pc:sldMk cId="3276144510" sldId="280"/>
        </pc:sldMkLst>
        <pc:spChg chg="mod">
          <ac:chgData name="Lauren Cummons" userId="S::sa_lmc186@uakron.edu::a52e42a7-4d43-48af-9140-2fd351bd2f93" providerId="AD" clId="Web-{BACEE943-E1F2-A4EE-5161-54A14C0A4A18}" dt="2022-04-06T17:20:05.670" v="128" actId="20577"/>
          <ac:spMkLst>
            <pc:docMk/>
            <pc:sldMk cId="3276144510" sldId="280"/>
            <ac:spMk id="3" creationId="{D8F5BAA1-4858-0779-1EEC-2521E006B869}"/>
          </ac:spMkLst>
        </pc:spChg>
      </pc:sldChg>
      <pc:sldChg chg="addSp delSp modSp mod setBg addAnim modAnim">
        <pc:chgData name="Lauren Cummons" userId="S::sa_lmc186@uakron.edu::a52e42a7-4d43-48af-9140-2fd351bd2f93" providerId="AD" clId="Web-{BACEE943-E1F2-A4EE-5161-54A14C0A4A18}" dt="2022-04-06T17:31:04.812" v="226"/>
        <pc:sldMkLst>
          <pc:docMk/>
          <pc:sldMk cId="75429585" sldId="281"/>
        </pc:sldMkLst>
        <pc:spChg chg="add del mod">
          <ac:chgData name="Lauren Cummons" userId="S::sa_lmc186@uakron.edu::a52e42a7-4d43-48af-9140-2fd351bd2f93" providerId="AD" clId="Web-{BACEE943-E1F2-A4EE-5161-54A14C0A4A18}" dt="2022-04-06T17:30:43.436" v="222"/>
          <ac:spMkLst>
            <pc:docMk/>
            <pc:sldMk cId="75429585" sldId="281"/>
            <ac:spMk id="6" creationId="{5DA4F479-53B1-D76A-EFBD-8715DB0D2036}"/>
          </ac:spMkLst>
        </pc:spChg>
        <pc:picChg chg="add mod modCrop">
          <ac:chgData name="Lauren Cummons" userId="S::sa_lmc186@uakron.edu::a52e42a7-4d43-48af-9140-2fd351bd2f93" providerId="AD" clId="Web-{BACEE943-E1F2-A4EE-5161-54A14C0A4A18}" dt="2022-04-06T17:30:54.030" v="224" actId="1076"/>
          <ac:picMkLst>
            <pc:docMk/>
            <pc:sldMk cId="75429585" sldId="281"/>
            <ac:picMk id="5" creationId="{603FC5C0-CEFE-EE8A-229B-EEF4B723821C}"/>
          </ac:picMkLst>
        </pc:picChg>
      </pc:sldChg>
      <pc:sldChg chg="mod ord setBg">
        <pc:chgData name="Lauren Cummons" userId="S::sa_lmc186@uakron.edu::a52e42a7-4d43-48af-9140-2fd351bd2f93" providerId="AD" clId="Web-{BACEE943-E1F2-A4EE-5161-54A14C0A4A18}" dt="2022-04-06T17:26:33.524" v="135"/>
        <pc:sldMkLst>
          <pc:docMk/>
          <pc:sldMk cId="1523281389" sldId="284"/>
        </pc:sldMkLst>
      </pc:sldChg>
      <pc:sldChg chg="mod ord setBg">
        <pc:chgData name="Lauren Cummons" userId="S::sa_lmc186@uakron.edu::a52e42a7-4d43-48af-9140-2fd351bd2f93" providerId="AD" clId="Web-{BACEE943-E1F2-A4EE-5161-54A14C0A4A18}" dt="2022-04-06T17:26:31.821" v="134"/>
        <pc:sldMkLst>
          <pc:docMk/>
          <pc:sldMk cId="622349930" sldId="285"/>
        </pc:sldMkLst>
      </pc:sldChg>
      <pc:sldChg chg="mod ord setBg">
        <pc:chgData name="Lauren Cummons" userId="S::sa_lmc186@uakron.edu::a52e42a7-4d43-48af-9140-2fd351bd2f93" providerId="AD" clId="Web-{BACEE943-E1F2-A4EE-5161-54A14C0A4A18}" dt="2022-04-06T17:26:34.961" v="136"/>
        <pc:sldMkLst>
          <pc:docMk/>
          <pc:sldMk cId="1137097165" sldId="287"/>
        </pc:sldMkLst>
      </pc:sldChg>
      <pc:sldChg chg="modSp mod setBg">
        <pc:chgData name="Lauren Cummons" userId="S::sa_lmc186@uakron.edu::a52e42a7-4d43-48af-9140-2fd351bd2f93" providerId="AD" clId="Web-{BACEE943-E1F2-A4EE-5161-54A14C0A4A18}" dt="2022-04-06T17:07:25.307" v="11" actId="1076"/>
        <pc:sldMkLst>
          <pc:docMk/>
          <pc:sldMk cId="4097084809" sldId="288"/>
        </pc:sldMkLst>
        <pc:spChg chg="mod">
          <ac:chgData name="Lauren Cummons" userId="S::sa_lmc186@uakron.edu::a52e42a7-4d43-48af-9140-2fd351bd2f93" providerId="AD" clId="Web-{BACEE943-E1F2-A4EE-5161-54A14C0A4A18}" dt="2022-04-06T17:07:17.650" v="10" actId="1076"/>
          <ac:spMkLst>
            <pc:docMk/>
            <pc:sldMk cId="4097084809" sldId="288"/>
            <ac:spMk id="3" creationId="{2780A36D-B4CC-EAE3-2539-CF5DB72C0066}"/>
          </ac:spMkLst>
        </pc:spChg>
        <pc:spChg chg="mod">
          <ac:chgData name="Lauren Cummons" userId="S::sa_lmc186@uakron.edu::a52e42a7-4d43-48af-9140-2fd351bd2f93" providerId="AD" clId="Web-{BACEE943-E1F2-A4EE-5161-54A14C0A4A18}" dt="2022-04-06T17:07:25.307" v="11" actId="1076"/>
          <ac:spMkLst>
            <pc:docMk/>
            <pc:sldMk cId="4097084809" sldId="288"/>
            <ac:spMk id="4" creationId="{9E97C657-40B6-4906-C21E-DED976573059}"/>
          </ac:spMkLst>
        </pc:spChg>
      </pc:sldChg>
    </pc:docChg>
  </pc:docChgLst>
  <pc:docChgLst>
    <pc:chgData name="Jessica L DeFago" userId="S::jld4@uakron.edu::f1815e1e-3f92-42d1-ae0a-2ab27db9e6eb" providerId="AD" clId="Web-{FD14D1FD-9009-B68D-B4E2-63C786A849B3}"/>
    <pc:docChg chg="modSld">
      <pc:chgData name="Jessica L DeFago" userId="S::jld4@uakron.edu::f1815e1e-3f92-42d1-ae0a-2ab27db9e6eb" providerId="AD" clId="Web-{FD14D1FD-9009-B68D-B4E2-63C786A849B3}" dt="2022-04-07T12:22:45.489" v="7" actId="1076"/>
      <pc:docMkLst>
        <pc:docMk/>
      </pc:docMkLst>
      <pc:sldChg chg="modSp">
        <pc:chgData name="Jessica L DeFago" userId="S::jld4@uakron.edu::f1815e1e-3f92-42d1-ae0a-2ab27db9e6eb" providerId="AD" clId="Web-{FD14D1FD-9009-B68D-B4E2-63C786A849B3}" dt="2022-04-07T12:22:45.489" v="7" actId="1076"/>
        <pc:sldMkLst>
          <pc:docMk/>
          <pc:sldMk cId="3336292007" sldId="282"/>
        </pc:sldMkLst>
        <pc:spChg chg="mod">
          <ac:chgData name="Jessica L DeFago" userId="S::jld4@uakron.edu::f1815e1e-3f92-42d1-ae0a-2ab27db9e6eb" providerId="AD" clId="Web-{FD14D1FD-9009-B68D-B4E2-63C786A849B3}" dt="2022-04-07T12:22:40.427" v="6" actId="1076"/>
          <ac:spMkLst>
            <pc:docMk/>
            <pc:sldMk cId="3336292007" sldId="282"/>
            <ac:spMk id="2" creationId="{77A82681-0C29-B28B-BCB3-77340E8C9D38}"/>
          </ac:spMkLst>
        </pc:spChg>
        <pc:spChg chg="mod">
          <ac:chgData name="Jessica L DeFago" userId="S::jld4@uakron.edu::f1815e1e-3f92-42d1-ae0a-2ab27db9e6eb" providerId="AD" clId="Web-{FD14D1FD-9009-B68D-B4E2-63C786A849B3}" dt="2022-04-07T12:22:45.489" v="7" actId="1076"/>
          <ac:spMkLst>
            <pc:docMk/>
            <pc:sldMk cId="3336292007" sldId="282"/>
            <ac:spMk id="3" creationId="{890D95DB-0F38-9A59-51D3-9563E048963E}"/>
          </ac:spMkLst>
        </pc:spChg>
      </pc:sldChg>
    </pc:docChg>
  </pc:docChgLst>
  <pc:docChgLst>
    <pc:chgData name="Lauren Cummons" userId="S::sa_lmc186@uakron.edu::a52e42a7-4d43-48af-9140-2fd351bd2f93" providerId="AD" clId="Web-{2D02D0C4-D87A-50BF-8C4D-E056120634CC}"/>
    <pc:docChg chg="modSld">
      <pc:chgData name="Lauren Cummons" userId="S::sa_lmc186@uakron.edu::a52e42a7-4d43-48af-9140-2fd351bd2f93" providerId="AD" clId="Web-{2D02D0C4-D87A-50BF-8C4D-E056120634CC}" dt="2022-03-28T14:32:26.985" v="3" actId="20577"/>
      <pc:docMkLst>
        <pc:docMk/>
      </pc:docMkLst>
      <pc:sldChg chg="modSp">
        <pc:chgData name="Lauren Cummons" userId="S::sa_lmc186@uakron.edu::a52e42a7-4d43-48af-9140-2fd351bd2f93" providerId="AD" clId="Web-{2D02D0C4-D87A-50BF-8C4D-E056120634CC}" dt="2022-03-28T14:32:26.985" v="3" actId="20577"/>
        <pc:sldMkLst>
          <pc:docMk/>
          <pc:sldMk cId="1057557806" sldId="267"/>
        </pc:sldMkLst>
        <pc:spChg chg="mod">
          <ac:chgData name="Lauren Cummons" userId="S::sa_lmc186@uakron.edu::a52e42a7-4d43-48af-9140-2fd351bd2f93" providerId="AD" clId="Web-{2D02D0C4-D87A-50BF-8C4D-E056120634CC}" dt="2022-03-28T14:32:26.985" v="3" actId="20577"/>
          <ac:spMkLst>
            <pc:docMk/>
            <pc:sldMk cId="1057557806" sldId="267"/>
            <ac:spMk id="11" creationId="{5262536F-CAC1-19E1-54A6-FC6EC7A0DA91}"/>
          </ac:spMkLst>
        </pc:spChg>
        <pc:spChg chg="mod">
          <ac:chgData name="Lauren Cummons" userId="S::sa_lmc186@uakron.edu::a52e42a7-4d43-48af-9140-2fd351bd2f93" providerId="AD" clId="Web-{2D02D0C4-D87A-50BF-8C4D-E056120634CC}" dt="2022-03-28T14:32:23.923" v="2" actId="20577"/>
          <ac:spMkLst>
            <pc:docMk/>
            <pc:sldMk cId="1057557806" sldId="267"/>
            <ac:spMk id="15" creationId="{3F7BBCE0-43F0-782F-4CD2-0100FFBD5485}"/>
          </ac:spMkLst>
        </pc:spChg>
        <pc:spChg chg="mod">
          <ac:chgData name="Lauren Cummons" userId="S::sa_lmc186@uakron.edu::a52e42a7-4d43-48af-9140-2fd351bd2f93" providerId="AD" clId="Web-{2D02D0C4-D87A-50BF-8C4D-E056120634CC}" dt="2022-03-28T14:32:20.407" v="0" actId="20577"/>
          <ac:spMkLst>
            <pc:docMk/>
            <pc:sldMk cId="1057557806" sldId="267"/>
            <ac:spMk id="19" creationId="{18F0BE30-1417-A63A-1AF1-3F7019B9E964}"/>
          </ac:spMkLst>
        </pc:spChg>
      </pc:sldChg>
    </pc:docChg>
  </pc:docChgLst>
  <pc:docChgLst>
    <pc:chgData name="Natalie A Martin" userId="S::nab87@uakron.edu::4527726e-7b5f-4b75-9da1-37c01ebcddc8" providerId="AD" clId="Web-{5DA08CF8-9FFE-E94D-0690-87E6FDCEEB33}"/>
    <pc:docChg chg="modSld">
      <pc:chgData name="Natalie A Martin" userId="S::nab87@uakron.edu::4527726e-7b5f-4b75-9da1-37c01ebcddc8" providerId="AD" clId="Web-{5DA08CF8-9FFE-E94D-0690-87E6FDCEEB33}" dt="2022-04-07T15:50:00.518" v="2" actId="20577"/>
      <pc:docMkLst>
        <pc:docMk/>
      </pc:docMkLst>
      <pc:sldChg chg="modSp">
        <pc:chgData name="Natalie A Martin" userId="S::nab87@uakron.edu::4527726e-7b5f-4b75-9da1-37c01ebcddc8" providerId="AD" clId="Web-{5DA08CF8-9FFE-E94D-0690-87E6FDCEEB33}" dt="2022-04-07T15:50:00.518" v="2" actId="20577"/>
        <pc:sldMkLst>
          <pc:docMk/>
          <pc:sldMk cId="4262424404" sldId="274"/>
        </pc:sldMkLst>
        <pc:spChg chg="mod">
          <ac:chgData name="Natalie A Martin" userId="S::nab87@uakron.edu::4527726e-7b5f-4b75-9da1-37c01ebcddc8" providerId="AD" clId="Web-{5DA08CF8-9FFE-E94D-0690-87E6FDCEEB33}" dt="2022-04-07T15:50:00.518" v="2" actId="20577"/>
          <ac:spMkLst>
            <pc:docMk/>
            <pc:sldMk cId="4262424404" sldId="274"/>
            <ac:spMk id="4" creationId="{24B0F157-82BD-35F5-39E1-984D2C4B026D}"/>
          </ac:spMkLst>
        </pc:spChg>
      </pc:sldChg>
    </pc:docChg>
  </pc:docChgLst>
  <pc:docChgLst>
    <pc:chgData name="Rachael K Kosar" userId="S::rkk11@uakron.edu::6e9ff24b-d6a9-45b4-aa9f-5c9255c7aa0d" providerId="AD" clId="Web-{21F3D22F-5AC7-077C-2F17-035F44C7B678}"/>
    <pc:docChg chg="modSld">
      <pc:chgData name="Rachael K Kosar" userId="S::rkk11@uakron.edu::6e9ff24b-d6a9-45b4-aa9f-5c9255c7aa0d" providerId="AD" clId="Web-{21F3D22F-5AC7-077C-2F17-035F44C7B678}" dt="2022-04-05T14:53:06.137" v="3" actId="20577"/>
      <pc:docMkLst>
        <pc:docMk/>
      </pc:docMkLst>
      <pc:sldChg chg="modSp">
        <pc:chgData name="Rachael K Kosar" userId="S::rkk11@uakron.edu::6e9ff24b-d6a9-45b4-aa9f-5c9255c7aa0d" providerId="AD" clId="Web-{21F3D22F-5AC7-077C-2F17-035F44C7B678}" dt="2022-04-05T14:52:49.918" v="1" actId="20577"/>
        <pc:sldMkLst>
          <pc:docMk/>
          <pc:sldMk cId="4082776326" sldId="272"/>
        </pc:sldMkLst>
        <pc:spChg chg="mod">
          <ac:chgData name="Rachael K Kosar" userId="S::rkk11@uakron.edu::6e9ff24b-d6a9-45b4-aa9f-5c9255c7aa0d" providerId="AD" clId="Web-{21F3D22F-5AC7-077C-2F17-035F44C7B678}" dt="2022-04-05T14:52:49.918" v="1" actId="20577"/>
          <ac:spMkLst>
            <pc:docMk/>
            <pc:sldMk cId="4082776326" sldId="272"/>
            <ac:spMk id="3" creationId="{2A3C601C-A97D-BE59-7F53-5C3B6DE4A8F5}"/>
          </ac:spMkLst>
        </pc:spChg>
      </pc:sldChg>
      <pc:sldChg chg="modSp">
        <pc:chgData name="Rachael K Kosar" userId="S::rkk11@uakron.edu::6e9ff24b-d6a9-45b4-aa9f-5c9255c7aa0d" providerId="AD" clId="Web-{21F3D22F-5AC7-077C-2F17-035F44C7B678}" dt="2022-04-05T14:53:06.137" v="3" actId="20577"/>
        <pc:sldMkLst>
          <pc:docMk/>
          <pc:sldMk cId="501582886" sldId="273"/>
        </pc:sldMkLst>
        <pc:spChg chg="mod">
          <ac:chgData name="Rachael K Kosar" userId="S::rkk11@uakron.edu::6e9ff24b-d6a9-45b4-aa9f-5c9255c7aa0d" providerId="AD" clId="Web-{21F3D22F-5AC7-077C-2F17-035F44C7B678}" dt="2022-04-05T14:53:06.137" v="3" actId="20577"/>
          <ac:spMkLst>
            <pc:docMk/>
            <pc:sldMk cId="501582886" sldId="273"/>
            <ac:spMk id="3" creationId="{58736F5C-91FD-5FEF-9A7C-A357F9BD321F}"/>
          </ac:spMkLst>
        </pc:spChg>
      </pc:sldChg>
    </pc:docChg>
  </pc:docChgLst>
  <pc:docChgLst>
    <pc:chgData name="Natalie A Martin" userId="S::nab87@uakron.edu::4527726e-7b5f-4b75-9da1-37c01ebcddc8" providerId="AD" clId="Web-{D00FD738-09FE-8B26-D95B-D4076F14893E}"/>
    <pc:docChg chg="modSld">
      <pc:chgData name="Natalie A Martin" userId="S::nab87@uakron.edu::4527726e-7b5f-4b75-9da1-37c01ebcddc8" providerId="AD" clId="Web-{D00FD738-09FE-8B26-D95B-D4076F14893E}" dt="2022-04-05T15:08:34.085" v="6" actId="20577"/>
      <pc:docMkLst>
        <pc:docMk/>
      </pc:docMkLst>
      <pc:sldChg chg="modSp">
        <pc:chgData name="Natalie A Martin" userId="S::nab87@uakron.edu::4527726e-7b5f-4b75-9da1-37c01ebcddc8" providerId="AD" clId="Web-{D00FD738-09FE-8B26-D95B-D4076F14893E}" dt="2022-04-05T15:08:34.085" v="6" actId="20577"/>
        <pc:sldMkLst>
          <pc:docMk/>
          <pc:sldMk cId="3018659165" sldId="279"/>
        </pc:sldMkLst>
        <pc:spChg chg="mod">
          <ac:chgData name="Natalie A Martin" userId="S::nab87@uakron.edu::4527726e-7b5f-4b75-9da1-37c01ebcddc8" providerId="AD" clId="Web-{D00FD738-09FE-8B26-D95B-D4076F14893E}" dt="2022-04-05T15:07:58.553" v="3" actId="20577"/>
          <ac:spMkLst>
            <pc:docMk/>
            <pc:sldMk cId="3018659165" sldId="279"/>
            <ac:spMk id="5" creationId="{DF4005ED-CDF4-1361-457F-C364584AD56C}"/>
          </ac:spMkLst>
        </pc:spChg>
        <pc:spChg chg="mod">
          <ac:chgData name="Natalie A Martin" userId="S::nab87@uakron.edu::4527726e-7b5f-4b75-9da1-37c01ebcddc8" providerId="AD" clId="Web-{D00FD738-09FE-8B26-D95B-D4076F14893E}" dt="2022-04-05T15:08:34.085" v="6" actId="20577"/>
          <ac:spMkLst>
            <pc:docMk/>
            <pc:sldMk cId="3018659165" sldId="279"/>
            <ac:spMk id="6" creationId="{9FB5F09D-ADE9-50AF-2DAE-E904A9AFF39A}"/>
          </ac:spMkLst>
        </pc:spChg>
      </pc:sldChg>
    </pc:docChg>
  </pc:docChgLst>
  <pc:docChgLst>
    <pc:chgData name="Lauren Cummons" userId="S::sa_lmc186@uakron.edu::a52e42a7-4d43-48af-9140-2fd351bd2f93" providerId="AD" clId="Web-{C6FA9525-95FE-E427-D986-20F9E52DFAB4}"/>
    <pc:docChg chg="modSld sldOrd">
      <pc:chgData name="Lauren Cummons" userId="S::sa_lmc186@uakron.edu::a52e42a7-4d43-48af-9140-2fd351bd2f93" providerId="AD" clId="Web-{C6FA9525-95FE-E427-D986-20F9E52DFAB4}" dt="2022-04-07T14:03:52.888" v="116" actId="20577"/>
      <pc:docMkLst>
        <pc:docMk/>
      </pc:docMkLst>
      <pc:sldChg chg="modSp">
        <pc:chgData name="Lauren Cummons" userId="S::sa_lmc186@uakron.edu::a52e42a7-4d43-48af-9140-2fd351bd2f93" providerId="AD" clId="Web-{C6FA9525-95FE-E427-D986-20F9E52DFAB4}" dt="2022-04-07T13:54:29.056" v="63" actId="1076"/>
        <pc:sldMkLst>
          <pc:docMk/>
          <pc:sldMk cId="1057557806" sldId="267"/>
        </pc:sldMkLst>
        <pc:spChg chg="mod">
          <ac:chgData name="Lauren Cummons" userId="S::sa_lmc186@uakron.edu::a52e42a7-4d43-48af-9140-2fd351bd2f93" providerId="AD" clId="Web-{C6FA9525-95FE-E427-D986-20F9E52DFAB4}" dt="2022-04-07T13:53:41.163" v="54" actId="1076"/>
          <ac:spMkLst>
            <pc:docMk/>
            <pc:sldMk cId="1057557806" sldId="267"/>
            <ac:spMk id="2" creationId="{897F8F15-D07E-1ED1-4E6D-30A3CD614A7A}"/>
          </ac:spMkLst>
        </pc:spChg>
        <pc:spChg chg="mod">
          <ac:chgData name="Lauren Cummons" userId="S::sa_lmc186@uakron.edu::a52e42a7-4d43-48af-9140-2fd351bd2f93" providerId="AD" clId="Web-{C6FA9525-95FE-E427-D986-20F9E52DFAB4}" dt="2022-04-07T13:54:19.915" v="61" actId="1076"/>
          <ac:spMkLst>
            <pc:docMk/>
            <pc:sldMk cId="1057557806" sldId="267"/>
            <ac:spMk id="9" creationId="{9C8D7063-E2F5-4650-592E-9C30A4F01A09}"/>
          </ac:spMkLst>
        </pc:spChg>
        <pc:spChg chg="mod">
          <ac:chgData name="Lauren Cummons" userId="S::sa_lmc186@uakron.edu::a52e42a7-4d43-48af-9140-2fd351bd2f93" providerId="AD" clId="Web-{C6FA9525-95FE-E427-D986-20F9E52DFAB4}" dt="2022-04-07T13:54:23.150" v="62" actId="1076"/>
          <ac:spMkLst>
            <pc:docMk/>
            <pc:sldMk cId="1057557806" sldId="267"/>
            <ac:spMk id="11" creationId="{5262536F-CAC1-19E1-54A6-FC6EC7A0DA91}"/>
          </ac:spMkLst>
        </pc:spChg>
        <pc:spChg chg="mod">
          <ac:chgData name="Lauren Cummons" userId="S::sa_lmc186@uakron.edu::a52e42a7-4d43-48af-9140-2fd351bd2f93" providerId="AD" clId="Web-{C6FA9525-95FE-E427-D986-20F9E52DFAB4}" dt="2022-04-07T13:53:56.945" v="58" actId="1076"/>
          <ac:spMkLst>
            <pc:docMk/>
            <pc:sldMk cId="1057557806" sldId="267"/>
            <ac:spMk id="13" creationId="{C82ABA81-83F0-A900-4C84-3EFBB97F20F2}"/>
          </ac:spMkLst>
        </pc:spChg>
        <pc:spChg chg="mod">
          <ac:chgData name="Lauren Cummons" userId="S::sa_lmc186@uakron.edu::a52e42a7-4d43-48af-9140-2fd351bd2f93" providerId="AD" clId="Web-{C6FA9525-95FE-E427-D986-20F9E52DFAB4}" dt="2022-04-07T13:54:29.056" v="63" actId="1076"/>
          <ac:spMkLst>
            <pc:docMk/>
            <pc:sldMk cId="1057557806" sldId="267"/>
            <ac:spMk id="15" creationId="{3F7BBCE0-43F0-782F-4CD2-0100FFBD5485}"/>
          </ac:spMkLst>
        </pc:spChg>
        <pc:spChg chg="mod">
          <ac:chgData name="Lauren Cummons" userId="S::sa_lmc186@uakron.edu::a52e42a7-4d43-48af-9140-2fd351bd2f93" providerId="AD" clId="Web-{C6FA9525-95FE-E427-D986-20F9E52DFAB4}" dt="2022-04-07T13:53:49.413" v="56" actId="1076"/>
          <ac:spMkLst>
            <pc:docMk/>
            <pc:sldMk cId="1057557806" sldId="267"/>
            <ac:spMk id="17" creationId="{F9037F06-4A2D-0F85-5711-E9B3FF89B087}"/>
          </ac:spMkLst>
        </pc:spChg>
        <pc:spChg chg="mod">
          <ac:chgData name="Lauren Cummons" userId="S::sa_lmc186@uakron.edu::a52e42a7-4d43-48af-9140-2fd351bd2f93" providerId="AD" clId="Web-{C6FA9525-95FE-E427-D986-20F9E52DFAB4}" dt="2022-04-07T13:53:44.366" v="55" actId="1076"/>
          <ac:spMkLst>
            <pc:docMk/>
            <pc:sldMk cId="1057557806" sldId="267"/>
            <ac:spMk id="19" creationId="{18F0BE30-1417-A63A-1AF1-3F7019B9E964}"/>
          </ac:spMkLst>
        </pc:spChg>
      </pc:sldChg>
      <pc:sldChg chg="modSp">
        <pc:chgData name="Lauren Cummons" userId="S::sa_lmc186@uakron.edu::a52e42a7-4d43-48af-9140-2fd351bd2f93" providerId="AD" clId="Web-{C6FA9525-95FE-E427-D986-20F9E52DFAB4}" dt="2022-04-07T13:58:18.852" v="84" actId="20577"/>
        <pc:sldMkLst>
          <pc:docMk/>
          <pc:sldMk cId="921716503" sldId="269"/>
        </pc:sldMkLst>
        <pc:spChg chg="mod">
          <ac:chgData name="Lauren Cummons" userId="S::sa_lmc186@uakron.edu::a52e42a7-4d43-48af-9140-2fd351bd2f93" providerId="AD" clId="Web-{C6FA9525-95FE-E427-D986-20F9E52DFAB4}" dt="2022-04-07T13:58:18.852" v="84" actId="20577"/>
          <ac:spMkLst>
            <pc:docMk/>
            <pc:sldMk cId="921716503" sldId="269"/>
            <ac:spMk id="3" creationId="{C62FE866-80BC-A4AF-14CE-A32998541ABA}"/>
          </ac:spMkLst>
        </pc:spChg>
      </pc:sldChg>
      <pc:sldChg chg="modSp">
        <pc:chgData name="Lauren Cummons" userId="S::sa_lmc186@uakron.edu::a52e42a7-4d43-48af-9140-2fd351bd2f93" providerId="AD" clId="Web-{C6FA9525-95FE-E427-D986-20F9E52DFAB4}" dt="2022-04-07T13:58:32.524" v="85" actId="20577"/>
        <pc:sldMkLst>
          <pc:docMk/>
          <pc:sldMk cId="3775739882" sldId="270"/>
        </pc:sldMkLst>
        <pc:spChg chg="mod">
          <ac:chgData name="Lauren Cummons" userId="S::sa_lmc186@uakron.edu::a52e42a7-4d43-48af-9140-2fd351bd2f93" providerId="AD" clId="Web-{C6FA9525-95FE-E427-D986-20F9E52DFAB4}" dt="2022-04-07T13:58:32.524" v="85" actId="20577"/>
          <ac:spMkLst>
            <pc:docMk/>
            <pc:sldMk cId="3775739882" sldId="270"/>
            <ac:spMk id="3" creationId="{CCC5073F-CEAE-E3BD-4864-CC0F9C823D2B}"/>
          </ac:spMkLst>
        </pc:spChg>
      </pc:sldChg>
      <pc:sldChg chg="modSp">
        <pc:chgData name="Lauren Cummons" userId="S::sa_lmc186@uakron.edu::a52e42a7-4d43-48af-9140-2fd351bd2f93" providerId="AD" clId="Web-{C6FA9525-95FE-E427-D986-20F9E52DFAB4}" dt="2022-04-07T13:58:46.306" v="86" actId="20577"/>
        <pc:sldMkLst>
          <pc:docMk/>
          <pc:sldMk cId="949792099" sldId="271"/>
        </pc:sldMkLst>
        <pc:spChg chg="mod">
          <ac:chgData name="Lauren Cummons" userId="S::sa_lmc186@uakron.edu::a52e42a7-4d43-48af-9140-2fd351bd2f93" providerId="AD" clId="Web-{C6FA9525-95FE-E427-D986-20F9E52DFAB4}" dt="2022-04-07T13:58:46.306" v="86" actId="20577"/>
          <ac:spMkLst>
            <pc:docMk/>
            <pc:sldMk cId="949792099" sldId="271"/>
            <ac:spMk id="3" creationId="{F99BD0E8-8FAD-6299-4B7B-E2132156A128}"/>
          </ac:spMkLst>
        </pc:spChg>
      </pc:sldChg>
      <pc:sldChg chg="modSp ord">
        <pc:chgData name="Lauren Cummons" userId="S::sa_lmc186@uakron.edu::a52e42a7-4d43-48af-9140-2fd351bd2f93" providerId="AD" clId="Web-{C6FA9525-95FE-E427-D986-20F9E52DFAB4}" dt="2022-04-07T13:58:59.307" v="87" actId="20577"/>
        <pc:sldMkLst>
          <pc:docMk/>
          <pc:sldMk cId="4082776326" sldId="272"/>
        </pc:sldMkLst>
        <pc:spChg chg="mod">
          <ac:chgData name="Lauren Cummons" userId="S::sa_lmc186@uakron.edu::a52e42a7-4d43-48af-9140-2fd351bd2f93" providerId="AD" clId="Web-{C6FA9525-95FE-E427-D986-20F9E52DFAB4}" dt="2022-04-07T13:58:59.307" v="87" actId="20577"/>
          <ac:spMkLst>
            <pc:docMk/>
            <pc:sldMk cId="4082776326" sldId="272"/>
            <ac:spMk id="3" creationId="{2A3C601C-A97D-BE59-7F53-5C3B6DE4A8F5}"/>
          </ac:spMkLst>
        </pc:spChg>
      </pc:sldChg>
      <pc:sldChg chg="modSp ord">
        <pc:chgData name="Lauren Cummons" userId="S::sa_lmc186@uakron.edu::a52e42a7-4d43-48af-9140-2fd351bd2f93" providerId="AD" clId="Web-{C6FA9525-95FE-E427-D986-20F9E52DFAB4}" dt="2022-04-07T13:59:12.277" v="88" actId="20577"/>
        <pc:sldMkLst>
          <pc:docMk/>
          <pc:sldMk cId="501582886" sldId="273"/>
        </pc:sldMkLst>
        <pc:spChg chg="mod">
          <ac:chgData name="Lauren Cummons" userId="S::sa_lmc186@uakron.edu::a52e42a7-4d43-48af-9140-2fd351bd2f93" providerId="AD" clId="Web-{C6FA9525-95FE-E427-D986-20F9E52DFAB4}" dt="2022-04-07T13:59:12.277" v="88" actId="20577"/>
          <ac:spMkLst>
            <pc:docMk/>
            <pc:sldMk cId="501582886" sldId="273"/>
            <ac:spMk id="3" creationId="{58736F5C-91FD-5FEF-9A7C-A357F9BD321F}"/>
          </ac:spMkLst>
        </pc:spChg>
      </pc:sldChg>
      <pc:sldChg chg="ord">
        <pc:chgData name="Lauren Cummons" userId="S::sa_lmc186@uakron.edu::a52e42a7-4d43-48af-9140-2fd351bd2f93" providerId="AD" clId="Web-{C6FA9525-95FE-E427-D986-20F9E52DFAB4}" dt="2022-04-07T13:56:42.392" v="79"/>
        <pc:sldMkLst>
          <pc:docMk/>
          <pc:sldMk cId="4262424404" sldId="274"/>
        </pc:sldMkLst>
      </pc:sldChg>
      <pc:sldChg chg="modSp">
        <pc:chgData name="Lauren Cummons" userId="S::sa_lmc186@uakron.edu::a52e42a7-4d43-48af-9140-2fd351bd2f93" providerId="AD" clId="Web-{C6FA9525-95FE-E427-D986-20F9E52DFAB4}" dt="2022-04-07T13:59:28.043" v="90" actId="20577"/>
        <pc:sldMkLst>
          <pc:docMk/>
          <pc:sldMk cId="1683222497" sldId="275"/>
        </pc:sldMkLst>
        <pc:spChg chg="mod">
          <ac:chgData name="Lauren Cummons" userId="S::sa_lmc186@uakron.edu::a52e42a7-4d43-48af-9140-2fd351bd2f93" providerId="AD" clId="Web-{C6FA9525-95FE-E427-D986-20F9E52DFAB4}" dt="2022-04-07T13:59:28.043" v="90" actId="20577"/>
          <ac:spMkLst>
            <pc:docMk/>
            <pc:sldMk cId="1683222497" sldId="275"/>
            <ac:spMk id="3" creationId="{64716613-74B1-9C28-A974-CDC4986CC213}"/>
          </ac:spMkLst>
        </pc:spChg>
      </pc:sldChg>
      <pc:sldChg chg="modSp ord">
        <pc:chgData name="Lauren Cummons" userId="S::sa_lmc186@uakron.edu::a52e42a7-4d43-48af-9140-2fd351bd2f93" providerId="AD" clId="Web-{C6FA9525-95FE-E427-D986-20F9E52DFAB4}" dt="2022-04-07T13:59:44.279" v="93" actId="14100"/>
        <pc:sldMkLst>
          <pc:docMk/>
          <pc:sldMk cId="4208320024" sldId="277"/>
        </pc:sldMkLst>
        <pc:spChg chg="mod">
          <ac:chgData name="Lauren Cummons" userId="S::sa_lmc186@uakron.edu::a52e42a7-4d43-48af-9140-2fd351bd2f93" providerId="AD" clId="Web-{C6FA9525-95FE-E427-D986-20F9E52DFAB4}" dt="2022-04-07T13:59:44.279" v="93" actId="14100"/>
          <ac:spMkLst>
            <pc:docMk/>
            <pc:sldMk cId="4208320024" sldId="277"/>
            <ac:spMk id="3" creationId="{14B28B33-4D28-F1F3-00AB-9F12BA6F1ACC}"/>
          </ac:spMkLst>
        </pc:spChg>
      </pc:sldChg>
      <pc:sldChg chg="modSp ord">
        <pc:chgData name="Lauren Cummons" userId="S::sa_lmc186@uakron.edu::a52e42a7-4d43-48af-9140-2fd351bd2f93" providerId="AD" clId="Web-{C6FA9525-95FE-E427-D986-20F9E52DFAB4}" dt="2022-04-07T13:59:54.436" v="94" actId="20577"/>
        <pc:sldMkLst>
          <pc:docMk/>
          <pc:sldMk cId="2399177871" sldId="278"/>
        </pc:sldMkLst>
        <pc:spChg chg="mod">
          <ac:chgData name="Lauren Cummons" userId="S::sa_lmc186@uakron.edu::a52e42a7-4d43-48af-9140-2fd351bd2f93" providerId="AD" clId="Web-{C6FA9525-95FE-E427-D986-20F9E52DFAB4}" dt="2022-04-07T13:51:27.967" v="43" actId="14100"/>
          <ac:spMkLst>
            <pc:docMk/>
            <pc:sldMk cId="2399177871" sldId="278"/>
            <ac:spMk id="3" creationId="{8D052E15-5F0D-386C-F105-E92E13EA147F}"/>
          </ac:spMkLst>
        </pc:spChg>
        <pc:spChg chg="mod">
          <ac:chgData name="Lauren Cummons" userId="S::sa_lmc186@uakron.edu::a52e42a7-4d43-48af-9140-2fd351bd2f93" providerId="AD" clId="Web-{C6FA9525-95FE-E427-D986-20F9E52DFAB4}" dt="2022-04-07T13:59:54.436" v="94" actId="20577"/>
          <ac:spMkLst>
            <pc:docMk/>
            <pc:sldMk cId="2399177871" sldId="278"/>
            <ac:spMk id="5" creationId="{E21B0F61-157D-F335-426C-406154A4B861}"/>
          </ac:spMkLst>
        </pc:spChg>
      </pc:sldChg>
      <pc:sldChg chg="modSp ord">
        <pc:chgData name="Lauren Cummons" userId="S::sa_lmc186@uakron.edu::a52e42a7-4d43-48af-9140-2fd351bd2f93" providerId="AD" clId="Web-{C6FA9525-95FE-E427-D986-20F9E52DFAB4}" dt="2022-04-07T14:00:17.187" v="98" actId="20577"/>
        <pc:sldMkLst>
          <pc:docMk/>
          <pc:sldMk cId="3018659165" sldId="279"/>
        </pc:sldMkLst>
        <pc:spChg chg="mod">
          <ac:chgData name="Lauren Cummons" userId="S::sa_lmc186@uakron.edu::a52e42a7-4d43-48af-9140-2fd351bd2f93" providerId="AD" clId="Web-{C6FA9525-95FE-E427-D986-20F9E52DFAB4}" dt="2022-04-07T14:00:17.187" v="98" actId="20577"/>
          <ac:spMkLst>
            <pc:docMk/>
            <pc:sldMk cId="3018659165" sldId="279"/>
            <ac:spMk id="3" creationId="{4574DE3A-E477-BD60-D2A3-EE631DEB5B86}"/>
          </ac:spMkLst>
        </pc:spChg>
        <pc:spChg chg="mod">
          <ac:chgData name="Lauren Cummons" userId="S::sa_lmc186@uakron.edu::a52e42a7-4d43-48af-9140-2fd351bd2f93" providerId="AD" clId="Web-{C6FA9525-95FE-E427-D986-20F9E52DFAB4}" dt="2022-04-07T13:52:13.142" v="49" actId="1076"/>
          <ac:spMkLst>
            <pc:docMk/>
            <pc:sldMk cId="3018659165" sldId="279"/>
            <ac:spMk id="5" creationId="{DF4005ED-CDF4-1361-457F-C364584AD56C}"/>
          </ac:spMkLst>
        </pc:spChg>
        <pc:spChg chg="mod">
          <ac:chgData name="Lauren Cummons" userId="S::sa_lmc186@uakron.edu::a52e42a7-4d43-48af-9140-2fd351bd2f93" providerId="AD" clId="Web-{C6FA9525-95FE-E427-D986-20F9E52DFAB4}" dt="2022-04-07T14:00:10.515" v="96" actId="1076"/>
          <ac:spMkLst>
            <pc:docMk/>
            <pc:sldMk cId="3018659165" sldId="279"/>
            <ac:spMk id="6" creationId="{9FB5F09D-ADE9-50AF-2DAE-E904A9AFF39A}"/>
          </ac:spMkLst>
        </pc:spChg>
      </pc:sldChg>
      <pc:sldChg chg="modSp">
        <pc:chgData name="Lauren Cummons" userId="S::sa_lmc186@uakron.edu::a52e42a7-4d43-48af-9140-2fd351bd2f93" providerId="AD" clId="Web-{C6FA9525-95FE-E427-D986-20F9E52DFAB4}" dt="2022-04-07T14:00:51.752" v="101" actId="14100"/>
        <pc:sldMkLst>
          <pc:docMk/>
          <pc:sldMk cId="3276144510" sldId="280"/>
        </pc:sldMkLst>
        <pc:spChg chg="mod">
          <ac:chgData name="Lauren Cummons" userId="S::sa_lmc186@uakron.edu::a52e42a7-4d43-48af-9140-2fd351bd2f93" providerId="AD" clId="Web-{C6FA9525-95FE-E427-D986-20F9E52DFAB4}" dt="2022-04-07T14:00:51.752" v="101" actId="14100"/>
          <ac:spMkLst>
            <pc:docMk/>
            <pc:sldMk cId="3276144510" sldId="280"/>
            <ac:spMk id="3" creationId="{D8F5BAA1-4858-0779-1EEC-2521E006B869}"/>
          </ac:spMkLst>
        </pc:spChg>
      </pc:sldChg>
      <pc:sldChg chg="modSp">
        <pc:chgData name="Lauren Cummons" userId="S::sa_lmc186@uakron.edu::a52e42a7-4d43-48af-9140-2fd351bd2f93" providerId="AD" clId="Web-{C6FA9525-95FE-E427-D986-20F9E52DFAB4}" dt="2022-04-07T14:02:21.913" v="112" actId="14100"/>
        <pc:sldMkLst>
          <pc:docMk/>
          <pc:sldMk cId="3336292007" sldId="282"/>
        </pc:sldMkLst>
        <pc:spChg chg="mod">
          <ac:chgData name="Lauren Cummons" userId="S::sa_lmc186@uakron.edu::a52e42a7-4d43-48af-9140-2fd351bd2f93" providerId="AD" clId="Web-{C6FA9525-95FE-E427-D986-20F9E52DFAB4}" dt="2022-04-07T14:02:21.913" v="112" actId="14100"/>
          <ac:spMkLst>
            <pc:docMk/>
            <pc:sldMk cId="3336292007" sldId="282"/>
            <ac:spMk id="3" creationId="{890D95DB-0F38-9A59-51D3-9563E048963E}"/>
          </ac:spMkLst>
        </pc:spChg>
      </pc:sldChg>
      <pc:sldChg chg="modSp">
        <pc:chgData name="Lauren Cummons" userId="S::sa_lmc186@uakron.edu::a52e42a7-4d43-48af-9140-2fd351bd2f93" providerId="AD" clId="Web-{C6FA9525-95FE-E427-D986-20F9E52DFAB4}" dt="2022-04-07T13:57:08.691" v="83" actId="20577"/>
        <pc:sldMkLst>
          <pc:docMk/>
          <pc:sldMk cId="622349930" sldId="285"/>
        </pc:sldMkLst>
        <pc:spChg chg="mod">
          <ac:chgData name="Lauren Cummons" userId="S::sa_lmc186@uakron.edu::a52e42a7-4d43-48af-9140-2fd351bd2f93" providerId="AD" clId="Web-{C6FA9525-95FE-E427-D986-20F9E52DFAB4}" dt="2022-04-07T13:57:08.691" v="83" actId="20577"/>
          <ac:spMkLst>
            <pc:docMk/>
            <pc:sldMk cId="622349930" sldId="285"/>
            <ac:spMk id="2" creationId="{6FAFCDF8-01FF-D8EC-23B4-CE75E83F965F}"/>
          </ac:spMkLst>
        </pc:spChg>
      </pc:sldChg>
      <pc:sldChg chg="modSp">
        <pc:chgData name="Lauren Cummons" userId="S::sa_lmc186@uakron.edu::a52e42a7-4d43-48af-9140-2fd351bd2f93" providerId="AD" clId="Web-{C6FA9525-95FE-E427-D986-20F9E52DFAB4}" dt="2022-04-07T14:03:52.888" v="116" actId="20577"/>
        <pc:sldMkLst>
          <pc:docMk/>
          <pc:sldMk cId="3157397527" sldId="286"/>
        </pc:sldMkLst>
        <pc:spChg chg="mod">
          <ac:chgData name="Lauren Cummons" userId="S::sa_lmc186@uakron.edu::a52e42a7-4d43-48af-9140-2fd351bd2f93" providerId="AD" clId="Web-{C6FA9525-95FE-E427-D986-20F9E52DFAB4}" dt="2022-04-07T14:03:52.888" v="116" actId="20577"/>
          <ac:spMkLst>
            <pc:docMk/>
            <pc:sldMk cId="3157397527" sldId="286"/>
            <ac:spMk id="3" creationId="{43955A18-CCB3-832B-390C-FEB08191C267}"/>
          </ac:spMkLst>
        </pc:spChg>
      </pc:sldChg>
      <pc:sldChg chg="ord">
        <pc:chgData name="Lauren Cummons" userId="S::sa_lmc186@uakron.edu::a52e42a7-4d43-48af-9140-2fd351bd2f93" providerId="AD" clId="Web-{C6FA9525-95FE-E427-D986-20F9E52DFAB4}" dt="2022-04-07T13:56:48.346" v="81"/>
        <pc:sldMkLst>
          <pc:docMk/>
          <pc:sldMk cId="4097084809" sldId="288"/>
        </pc:sldMkLst>
      </pc:sldChg>
    </pc:docChg>
  </pc:docChgLst>
  <pc:docChgLst>
    <pc:chgData name="Jessica L DeFago" userId="S::jld4@uakron.edu::f1815e1e-3f92-42d1-ae0a-2ab27db9e6eb" providerId="AD" clId="Web-{C4258B01-E7E2-352B-C871-D4D1111FAAAC}"/>
    <pc:docChg chg="mod addSld delSld modSld addMainMaster delMainMaster">
      <pc:chgData name="Jessica L DeFago" userId="S::jld4@uakron.edu::f1815e1e-3f92-42d1-ae0a-2ab27db9e6eb" providerId="AD" clId="Web-{C4258B01-E7E2-352B-C871-D4D1111FAAAC}" dt="2022-03-24T15:20:27.927" v="57" actId="20577"/>
      <pc:docMkLst>
        <pc:docMk/>
      </pc:docMkLst>
      <pc:sldChg chg="addSp delSp mod modClrScheme delDesignElem chgLayout">
        <pc:chgData name="Jessica L DeFago" userId="S::jld4@uakron.edu::f1815e1e-3f92-42d1-ae0a-2ab27db9e6eb" providerId="AD" clId="Web-{C4258B01-E7E2-352B-C871-D4D1111FAAAC}" dt="2022-03-24T15:13:39.448" v="6"/>
        <pc:sldMkLst>
          <pc:docMk/>
          <pc:sldMk cId="109857222" sldId="256"/>
        </pc:sldMkLst>
        <pc:spChg chg="add del">
          <ac:chgData name="Jessica L DeFago" userId="S::jld4@uakron.edu::f1815e1e-3f92-42d1-ae0a-2ab27db9e6eb" providerId="AD" clId="Web-{C4258B01-E7E2-352B-C871-D4D1111FAAAC}" dt="2022-03-24T15:13:39.448" v="6"/>
          <ac:spMkLst>
            <pc:docMk/>
            <pc:sldMk cId="109857222" sldId="256"/>
            <ac:spMk id="44" creationId="{489B7BFD-8F45-4093-AD9C-91B15B0503D9}"/>
          </ac:spMkLst>
        </pc:spChg>
        <pc:spChg chg="add del">
          <ac:chgData name="Jessica L DeFago" userId="S::jld4@uakron.edu::f1815e1e-3f92-42d1-ae0a-2ab27db9e6eb" providerId="AD" clId="Web-{C4258B01-E7E2-352B-C871-D4D1111FAAAC}" dt="2022-03-24T15:13:39.448" v="6"/>
          <ac:spMkLst>
            <pc:docMk/>
            <pc:sldMk cId="109857222" sldId="256"/>
            <ac:spMk id="57" creationId="{B410157D-B333-4FC1-952E-FB1E4A1F86E6}"/>
          </ac:spMkLst>
        </pc:spChg>
        <pc:spChg chg="add del">
          <ac:chgData name="Jessica L DeFago" userId="S::jld4@uakron.edu::f1815e1e-3f92-42d1-ae0a-2ab27db9e6eb" providerId="AD" clId="Web-{C4258B01-E7E2-352B-C871-D4D1111FAAAC}" dt="2022-03-24T15:13:39.448" v="6"/>
          <ac:spMkLst>
            <pc:docMk/>
            <pc:sldMk cId="109857222" sldId="256"/>
            <ac:spMk id="59" creationId="{DFE66D7D-ABDD-4F6B-A637-3A3A2ACE1A69}"/>
          </ac:spMkLst>
        </pc:spChg>
        <pc:spChg chg="add del">
          <ac:chgData name="Jessica L DeFago" userId="S::jld4@uakron.edu::f1815e1e-3f92-42d1-ae0a-2ab27db9e6eb" providerId="AD" clId="Web-{C4258B01-E7E2-352B-C871-D4D1111FAAAC}" dt="2022-03-24T15:13:39.448" v="6"/>
          <ac:spMkLst>
            <pc:docMk/>
            <pc:sldMk cId="109857222" sldId="256"/>
            <ac:spMk id="61" creationId="{2D1AF5D9-E67F-4DB6-8615-293D22495C1F}"/>
          </ac:spMkLst>
        </pc:spChg>
        <pc:grpChg chg="add del">
          <ac:chgData name="Jessica L DeFago" userId="S::jld4@uakron.edu::f1815e1e-3f92-42d1-ae0a-2ab27db9e6eb" providerId="AD" clId="Web-{C4258B01-E7E2-352B-C871-D4D1111FAAAC}" dt="2022-03-24T15:13:39.448" v="6"/>
          <ac:grpSpMkLst>
            <pc:docMk/>
            <pc:sldMk cId="109857222" sldId="256"/>
            <ac:grpSpMk id="48" creationId="{5ECDEC52-15F3-49DD-BCBA-A0533E540F0C}"/>
          </ac:grpSpMkLst>
        </pc:grpChg>
        <pc:grpChg chg="add del">
          <ac:chgData name="Jessica L DeFago" userId="S::jld4@uakron.edu::f1815e1e-3f92-42d1-ae0a-2ab27db9e6eb" providerId="AD" clId="Web-{C4258B01-E7E2-352B-C871-D4D1111FAAAC}" dt="2022-03-24T15:13:39.448" v="6"/>
          <ac:grpSpMkLst>
            <pc:docMk/>
            <pc:sldMk cId="109857222" sldId="256"/>
            <ac:grpSpMk id="49" creationId="{4D91CBDC-3A55-4B80-A109-4C758ADF147B}"/>
          </ac:grpSpMkLst>
        </pc:grpChg>
        <pc:grpChg chg="add del">
          <ac:chgData name="Jessica L DeFago" userId="S::jld4@uakron.edu::f1815e1e-3f92-42d1-ae0a-2ab27db9e6eb" providerId="AD" clId="Web-{C4258B01-E7E2-352B-C871-D4D1111FAAAC}" dt="2022-03-24T15:13:39.448" v="6"/>
          <ac:grpSpMkLst>
            <pc:docMk/>
            <pc:sldMk cId="109857222" sldId="256"/>
            <ac:grpSpMk id="53" creationId="{4478CD8A-FF59-40AD-8101-D685A2FEF64D}"/>
          </ac:grpSpMkLst>
        </pc:grpChg>
      </pc:sldChg>
      <pc:sldChg chg="del">
        <pc:chgData name="Jessica L DeFago" userId="S::jld4@uakron.edu::f1815e1e-3f92-42d1-ae0a-2ab27db9e6eb" providerId="AD" clId="Web-{C4258B01-E7E2-352B-C871-D4D1111FAAAC}" dt="2022-03-24T15:11:52.399" v="1"/>
        <pc:sldMkLst>
          <pc:docMk/>
          <pc:sldMk cId="1211746246" sldId="258"/>
        </pc:sldMkLst>
      </pc:sldChg>
      <pc:sldChg chg="modSp del mod setBg modClrScheme delCm chgLayout">
        <pc:chgData name="Jessica L DeFago" userId="S::jld4@uakron.edu::f1815e1e-3f92-42d1-ae0a-2ab27db9e6eb" providerId="AD" clId="Web-{C4258B01-E7E2-352B-C871-D4D1111FAAAC}" dt="2022-03-24T15:17:08.188" v="16"/>
        <pc:sldMkLst>
          <pc:docMk/>
          <pc:sldMk cId="437031558" sldId="260"/>
        </pc:sldMkLst>
        <pc:spChg chg="mod ord">
          <ac:chgData name="Jessica L DeFago" userId="S::jld4@uakron.edu::f1815e1e-3f92-42d1-ae0a-2ab27db9e6eb" providerId="AD" clId="Web-{C4258B01-E7E2-352B-C871-D4D1111FAAAC}" dt="2022-03-24T15:13:39.448" v="6"/>
          <ac:spMkLst>
            <pc:docMk/>
            <pc:sldMk cId="437031558" sldId="260"/>
            <ac:spMk id="2" creationId="{00000000-0000-0000-0000-000000000000}"/>
          </ac:spMkLst>
        </pc:spChg>
        <pc:spChg chg="mod ord">
          <ac:chgData name="Jessica L DeFago" userId="S::jld4@uakron.edu::f1815e1e-3f92-42d1-ae0a-2ab27db9e6eb" providerId="AD" clId="Web-{C4258B01-E7E2-352B-C871-D4D1111FAAAC}" dt="2022-03-24T15:13:39.448" v="6"/>
          <ac:spMkLst>
            <pc:docMk/>
            <pc:sldMk cId="437031558" sldId="260"/>
            <ac:spMk id="4" creationId="{00000000-0000-0000-0000-000000000000}"/>
          </ac:spMkLst>
        </pc:spChg>
      </pc:sldChg>
      <pc:sldChg chg="addSp delSp modSp del mod modClrScheme delDesignElem chgLayout">
        <pc:chgData name="Jessica L DeFago" userId="S::jld4@uakron.edu::f1815e1e-3f92-42d1-ae0a-2ab27db9e6eb" providerId="AD" clId="Web-{C4258B01-E7E2-352B-C871-D4D1111FAAAC}" dt="2022-03-24T15:19:34.004" v="37"/>
        <pc:sldMkLst>
          <pc:docMk/>
          <pc:sldMk cId="4139469613" sldId="261"/>
        </pc:sldMkLst>
        <pc:spChg chg="mod ord">
          <ac:chgData name="Jessica L DeFago" userId="S::jld4@uakron.edu::f1815e1e-3f92-42d1-ae0a-2ab27db9e6eb" providerId="AD" clId="Web-{C4258B01-E7E2-352B-C871-D4D1111FAAAC}" dt="2022-03-24T15:13:39.448" v="6"/>
          <ac:spMkLst>
            <pc:docMk/>
            <pc:sldMk cId="4139469613" sldId="261"/>
            <ac:spMk id="2" creationId="{00000000-0000-0000-0000-000000000000}"/>
          </ac:spMkLst>
        </pc:spChg>
        <pc:spChg chg="add del">
          <ac:chgData name="Jessica L DeFago" userId="S::jld4@uakron.edu::f1815e1e-3f92-42d1-ae0a-2ab27db9e6eb" providerId="AD" clId="Web-{C4258B01-E7E2-352B-C871-D4D1111FAAAC}" dt="2022-03-24T15:13:39.448" v="6"/>
          <ac:spMkLst>
            <pc:docMk/>
            <pc:sldMk cId="4139469613" sldId="261"/>
            <ac:spMk id="26" creationId="{51331EDD-4611-4E9A-A7AF-F37070362C7D}"/>
          </ac:spMkLst>
        </pc:spChg>
        <pc:spChg chg="add del">
          <ac:chgData name="Jessica L DeFago" userId="S::jld4@uakron.edu::f1815e1e-3f92-42d1-ae0a-2ab27db9e6eb" providerId="AD" clId="Web-{C4258B01-E7E2-352B-C871-D4D1111FAAAC}" dt="2022-03-24T15:13:39.448" v="6"/>
          <ac:spMkLst>
            <pc:docMk/>
            <pc:sldMk cId="4139469613" sldId="261"/>
            <ac:spMk id="28" creationId="{1186BBAE-A50C-4124-AEFE-5CE7FA0B50F5}"/>
          </ac:spMkLst>
        </pc:spChg>
        <pc:picChg chg="del">
          <ac:chgData name="Jessica L DeFago" userId="S::jld4@uakron.edu::f1815e1e-3f92-42d1-ae0a-2ab27db9e6eb" providerId="AD" clId="Web-{C4258B01-E7E2-352B-C871-D4D1111FAAAC}" dt="2022-03-24T15:14:48.919" v="11"/>
          <ac:picMkLst>
            <pc:docMk/>
            <pc:sldMk cId="4139469613" sldId="261"/>
            <ac:picMk id="36" creationId="{C4DE3779-FA8F-44C5-95C4-BAF0D648C9EA}"/>
          </ac:picMkLst>
        </pc:picChg>
      </pc:sldChg>
      <pc:sldChg chg="addSp delSp modSp add del mod modClrScheme delDesignElem addCm chgLayout">
        <pc:chgData name="Jessica L DeFago" userId="S::jld4@uakron.edu::f1815e1e-3f92-42d1-ae0a-2ab27db9e6eb" providerId="AD" clId="Web-{C4258B01-E7E2-352B-C871-D4D1111FAAAC}" dt="2022-03-24T15:18:27.362" v="32"/>
        <pc:sldMkLst>
          <pc:docMk/>
          <pc:sldMk cId="3435196718" sldId="262"/>
        </pc:sldMkLst>
        <pc:spChg chg="mod ord">
          <ac:chgData name="Jessica L DeFago" userId="S::jld4@uakron.edu::f1815e1e-3f92-42d1-ae0a-2ab27db9e6eb" providerId="AD" clId="Web-{C4258B01-E7E2-352B-C871-D4D1111FAAAC}" dt="2022-03-24T15:13:39.448" v="6"/>
          <ac:spMkLst>
            <pc:docMk/>
            <pc:sldMk cId="3435196718" sldId="262"/>
            <ac:spMk id="3" creationId="{344CE71E-BBB3-4192-B2B4-DA34425A71B7}"/>
          </ac:spMkLst>
        </pc:spChg>
        <pc:spChg chg="add del">
          <ac:chgData name="Jessica L DeFago" userId="S::jld4@uakron.edu::f1815e1e-3f92-42d1-ae0a-2ab27db9e6eb" providerId="AD" clId="Web-{C4258B01-E7E2-352B-C871-D4D1111FAAAC}" dt="2022-03-24T15:13:39.448" v="6"/>
          <ac:spMkLst>
            <pc:docMk/>
            <pc:sldMk cId="3435196718" sldId="262"/>
            <ac:spMk id="14" creationId="{6CA1630F-54C4-47F6-8486-5F7CC4BCDD71}"/>
          </ac:spMkLst>
        </pc:spChg>
        <pc:spChg chg="add del">
          <ac:chgData name="Jessica L DeFago" userId="S::jld4@uakron.edu::f1815e1e-3f92-42d1-ae0a-2ab27db9e6eb" providerId="AD" clId="Web-{C4258B01-E7E2-352B-C871-D4D1111FAAAC}" dt="2022-03-24T15:13:39.448" v="6"/>
          <ac:spMkLst>
            <pc:docMk/>
            <pc:sldMk cId="3435196718" sldId="262"/>
            <ac:spMk id="16" creationId="{95A5C002-EEAC-47BC-97F8-E07A0130375E}"/>
          </ac:spMkLst>
        </pc:spChg>
        <pc:spChg chg="add del">
          <ac:chgData name="Jessica L DeFago" userId="S::jld4@uakron.edu::f1815e1e-3f92-42d1-ae0a-2ab27db9e6eb" providerId="AD" clId="Web-{C4258B01-E7E2-352B-C871-D4D1111FAAAC}" dt="2022-03-24T15:13:39.448" v="6"/>
          <ac:spMkLst>
            <pc:docMk/>
            <pc:sldMk cId="3435196718" sldId="262"/>
            <ac:spMk id="18" creationId="{91E61827-B845-4898-96F3-723372490A3B}"/>
          </ac:spMkLst>
        </pc:spChg>
        <pc:picChg chg="del">
          <ac:chgData name="Jessica L DeFago" userId="S::jld4@uakron.edu::f1815e1e-3f92-42d1-ae0a-2ab27db9e6eb" providerId="AD" clId="Web-{C4258B01-E7E2-352B-C871-D4D1111FAAAC}" dt="2022-03-24T15:14:10.371" v="8"/>
          <ac:picMkLst>
            <pc:docMk/>
            <pc:sldMk cId="3435196718" sldId="262"/>
            <ac:picMk id="2" creationId="{ADDDBF56-1175-4985-ADFF-6980DFD10024}"/>
          </ac:picMkLst>
        </pc:picChg>
      </pc:sldChg>
      <pc:sldChg chg="addSp modSp new mod setBg">
        <pc:chgData name="Jessica L DeFago" userId="S::jld4@uakron.edu::f1815e1e-3f92-42d1-ae0a-2ab27db9e6eb" providerId="AD" clId="Web-{C4258B01-E7E2-352B-C871-D4D1111FAAAC}" dt="2022-03-24T15:17:52.845" v="28" actId="20577"/>
        <pc:sldMkLst>
          <pc:docMk/>
          <pc:sldMk cId="992855453" sldId="263"/>
        </pc:sldMkLst>
        <pc:spChg chg="add mod">
          <ac:chgData name="Jessica L DeFago" userId="S::jld4@uakron.edu::f1815e1e-3f92-42d1-ae0a-2ab27db9e6eb" providerId="AD" clId="Web-{C4258B01-E7E2-352B-C871-D4D1111FAAAC}" dt="2022-03-24T15:17:30.345" v="18" actId="1076"/>
          <ac:spMkLst>
            <pc:docMk/>
            <pc:sldMk cId="992855453" sldId="263"/>
            <ac:spMk id="3" creationId="{D0AA9569-C005-EEF4-4A1F-2FD37F2D2B51}"/>
          </ac:spMkLst>
        </pc:spChg>
        <pc:spChg chg="add mod">
          <ac:chgData name="Jessica L DeFago" userId="S::jld4@uakron.edu::f1815e1e-3f92-42d1-ae0a-2ab27db9e6eb" providerId="AD" clId="Web-{C4258B01-E7E2-352B-C871-D4D1111FAAAC}" dt="2022-03-24T15:17:52.845" v="28" actId="20577"/>
          <ac:spMkLst>
            <pc:docMk/>
            <pc:sldMk cId="992855453" sldId="263"/>
            <ac:spMk id="5" creationId="{3F4C8EF8-BBA0-4889-0B76-357A5F66B261}"/>
          </ac:spMkLst>
        </pc:spChg>
        <pc:spChg chg="add mod">
          <ac:chgData name="Jessica L DeFago" userId="S::jld4@uakron.edu::f1815e1e-3f92-42d1-ae0a-2ab27db9e6eb" providerId="AD" clId="Web-{C4258B01-E7E2-352B-C871-D4D1111FAAAC}" dt="2022-03-24T15:17:35.798" v="19" actId="1076"/>
          <ac:spMkLst>
            <pc:docMk/>
            <pc:sldMk cId="992855453" sldId="263"/>
            <ac:spMk id="7" creationId="{F16D2CB0-E828-78D2-AF75-481D9E977E8D}"/>
          </ac:spMkLst>
        </pc:spChg>
        <pc:spChg chg="add">
          <ac:chgData name="Jessica L DeFago" userId="S::jld4@uakron.edu::f1815e1e-3f92-42d1-ae0a-2ab27db9e6eb" providerId="AD" clId="Web-{C4258B01-E7E2-352B-C871-D4D1111FAAAC}" dt="2022-03-24T15:17:21.688" v="17"/>
          <ac:spMkLst>
            <pc:docMk/>
            <pc:sldMk cId="992855453" sldId="263"/>
            <ac:spMk id="19" creationId="{104332FF-8349-42A5-B5C8-5EE3825CE252}"/>
          </ac:spMkLst>
        </pc:spChg>
        <pc:spChg chg="add">
          <ac:chgData name="Jessica L DeFago" userId="S::jld4@uakron.edu::f1815e1e-3f92-42d1-ae0a-2ab27db9e6eb" providerId="AD" clId="Web-{C4258B01-E7E2-352B-C871-D4D1111FAAAC}" dt="2022-03-24T15:17:21.688" v="17"/>
          <ac:spMkLst>
            <pc:docMk/>
            <pc:sldMk cId="992855453" sldId="263"/>
            <ac:spMk id="21" creationId="{5A0118C5-4F8D-4CF4-BADD-53FEACC6C42A}"/>
          </ac:spMkLst>
        </pc:spChg>
        <pc:spChg chg="add">
          <ac:chgData name="Jessica L DeFago" userId="S::jld4@uakron.edu::f1815e1e-3f92-42d1-ae0a-2ab27db9e6eb" providerId="AD" clId="Web-{C4258B01-E7E2-352B-C871-D4D1111FAAAC}" dt="2022-03-24T15:17:21.688" v="17"/>
          <ac:spMkLst>
            <pc:docMk/>
            <pc:sldMk cId="992855453" sldId="263"/>
            <ac:spMk id="23" creationId="{F98F79A4-A6C7-4101-B1E9-27E05CB7CFA0}"/>
          </ac:spMkLst>
        </pc:spChg>
        <pc:spChg chg="add">
          <ac:chgData name="Jessica L DeFago" userId="S::jld4@uakron.edu::f1815e1e-3f92-42d1-ae0a-2ab27db9e6eb" providerId="AD" clId="Web-{C4258B01-E7E2-352B-C871-D4D1111FAAAC}" dt="2022-03-24T15:17:21.688" v="17"/>
          <ac:spMkLst>
            <pc:docMk/>
            <pc:sldMk cId="992855453" sldId="263"/>
            <ac:spMk id="25" creationId="{31CE7A08-2184-4B99-ABC0-B40CD1D3F281}"/>
          </ac:spMkLst>
        </pc:spChg>
        <pc:spChg chg="add">
          <ac:chgData name="Jessica L DeFago" userId="S::jld4@uakron.edu::f1815e1e-3f92-42d1-ae0a-2ab27db9e6eb" providerId="AD" clId="Web-{C4258B01-E7E2-352B-C871-D4D1111FAAAC}" dt="2022-03-24T15:17:21.688" v="17"/>
          <ac:spMkLst>
            <pc:docMk/>
            <pc:sldMk cId="992855453" sldId="263"/>
            <ac:spMk id="27" creationId="{79AFCB35-9C04-4524-A0B1-57FF6865D013}"/>
          </ac:spMkLst>
        </pc:spChg>
        <pc:spChg chg="add">
          <ac:chgData name="Jessica L DeFago" userId="S::jld4@uakron.edu::f1815e1e-3f92-42d1-ae0a-2ab27db9e6eb" providerId="AD" clId="Web-{C4258B01-E7E2-352B-C871-D4D1111FAAAC}" dt="2022-03-24T15:17:21.688" v="17"/>
          <ac:spMkLst>
            <pc:docMk/>
            <pc:sldMk cId="992855453" sldId="263"/>
            <ac:spMk id="29" creationId="{D11AD2AD-0BA0-4DD3-8EEA-84686A0E718C}"/>
          </ac:spMkLst>
        </pc:spChg>
        <pc:spChg chg="add">
          <ac:chgData name="Jessica L DeFago" userId="S::jld4@uakron.edu::f1815e1e-3f92-42d1-ae0a-2ab27db9e6eb" providerId="AD" clId="Web-{C4258B01-E7E2-352B-C871-D4D1111FAAAC}" dt="2022-03-24T15:17:21.688" v="17"/>
          <ac:spMkLst>
            <pc:docMk/>
            <pc:sldMk cId="992855453" sldId="263"/>
            <ac:spMk id="31" creationId="{9E5C5460-229E-46C8-A712-CC317985420F}"/>
          </ac:spMkLst>
        </pc:spChg>
        <pc:spChg chg="add">
          <ac:chgData name="Jessica L DeFago" userId="S::jld4@uakron.edu::f1815e1e-3f92-42d1-ae0a-2ab27db9e6eb" providerId="AD" clId="Web-{C4258B01-E7E2-352B-C871-D4D1111FAAAC}" dt="2022-03-24T15:17:21.688" v="17"/>
          <ac:spMkLst>
            <pc:docMk/>
            <pc:sldMk cId="992855453" sldId="263"/>
            <ac:spMk id="33" creationId="{2552FC29-9118-466F-940E-80C84EFDF07B}"/>
          </ac:spMkLst>
        </pc:spChg>
        <pc:grpChg chg="add">
          <ac:chgData name="Jessica L DeFago" userId="S::jld4@uakron.edu::f1815e1e-3f92-42d1-ae0a-2ab27db9e6eb" providerId="AD" clId="Web-{C4258B01-E7E2-352B-C871-D4D1111FAAAC}" dt="2022-03-24T15:17:21.688" v="17"/>
          <ac:grpSpMkLst>
            <pc:docMk/>
            <pc:sldMk cId="992855453" sldId="263"/>
            <ac:grpSpMk id="12" creationId="{8997F1B7-1EE7-4EA5-A5A4-866F9A810C9F}"/>
          </ac:grpSpMkLst>
        </pc:grpChg>
        <pc:grpChg chg="add">
          <ac:chgData name="Jessica L DeFago" userId="S::jld4@uakron.edu::f1815e1e-3f92-42d1-ae0a-2ab27db9e6eb" providerId="AD" clId="Web-{C4258B01-E7E2-352B-C871-D4D1111FAAAC}" dt="2022-03-24T15:17:21.688" v="17"/>
          <ac:grpSpMkLst>
            <pc:docMk/>
            <pc:sldMk cId="992855453" sldId="263"/>
            <ac:grpSpMk id="35" creationId="{0C156BF8-7FF7-440F-BE2B-417DFFE8BFA5}"/>
          </ac:grpSpMkLst>
        </pc:grpChg>
      </pc:sldChg>
      <pc:sldChg chg="addSp new addCm">
        <pc:chgData name="Jessica L DeFago" userId="S::jld4@uakron.edu::f1815e1e-3f92-42d1-ae0a-2ab27db9e6eb" providerId="AD" clId="Web-{C4258B01-E7E2-352B-C871-D4D1111FAAAC}" dt="2022-03-24T15:18:45.690" v="33"/>
        <pc:sldMkLst>
          <pc:docMk/>
          <pc:sldMk cId="2338909460" sldId="264"/>
        </pc:sldMkLst>
        <pc:spChg chg="add">
          <ac:chgData name="Jessica L DeFago" userId="S::jld4@uakron.edu::f1815e1e-3f92-42d1-ae0a-2ab27db9e6eb" providerId="AD" clId="Web-{C4258B01-E7E2-352B-C871-D4D1111FAAAC}" dt="2022-03-24T15:18:24.799" v="31"/>
          <ac:spMkLst>
            <pc:docMk/>
            <pc:sldMk cId="2338909460" sldId="264"/>
            <ac:spMk id="5" creationId="{8E653072-6459-292B-0F6E-9C9562A44A84}"/>
          </ac:spMkLst>
        </pc:spChg>
        <pc:graphicFrameChg chg="add">
          <ac:chgData name="Jessica L DeFago" userId="S::jld4@uakron.edu::f1815e1e-3f92-42d1-ae0a-2ab27db9e6eb" providerId="AD" clId="Web-{C4258B01-E7E2-352B-C871-D4D1111FAAAC}" dt="2022-03-24T15:18:16.893" v="30"/>
          <ac:graphicFrameMkLst>
            <pc:docMk/>
            <pc:sldMk cId="2338909460" sldId="264"/>
            <ac:graphicFrameMk id="3" creationId="{C473056B-CABF-90F7-7C18-CFFAD806F195}"/>
          </ac:graphicFrameMkLst>
        </pc:graphicFrameChg>
      </pc:sldChg>
      <pc:sldChg chg="addSp new">
        <pc:chgData name="Jessica L DeFago" userId="S::jld4@uakron.edu::f1815e1e-3f92-42d1-ae0a-2ab27db9e6eb" providerId="AD" clId="Web-{C4258B01-E7E2-352B-C871-D4D1111FAAAC}" dt="2022-03-24T15:19:31.363" v="36"/>
        <pc:sldMkLst>
          <pc:docMk/>
          <pc:sldMk cId="1226086439" sldId="265"/>
        </pc:sldMkLst>
        <pc:spChg chg="add">
          <ac:chgData name="Jessica L DeFago" userId="S::jld4@uakron.edu::f1815e1e-3f92-42d1-ae0a-2ab27db9e6eb" providerId="AD" clId="Web-{C4258B01-E7E2-352B-C871-D4D1111FAAAC}" dt="2022-03-24T15:19:31.363" v="36"/>
          <ac:spMkLst>
            <pc:docMk/>
            <pc:sldMk cId="1226086439" sldId="265"/>
            <ac:spMk id="15" creationId="{230ADABC-6DE5-26D4-8162-27C370F3F380}"/>
          </ac:spMkLst>
        </pc:spChg>
        <pc:graphicFrameChg chg="add">
          <ac:chgData name="Jessica L DeFago" userId="S::jld4@uakron.edu::f1815e1e-3f92-42d1-ae0a-2ab27db9e6eb" providerId="AD" clId="Web-{C4258B01-E7E2-352B-C871-D4D1111FAAAC}" dt="2022-03-24T15:19:22.894" v="35"/>
          <ac:graphicFrameMkLst>
            <pc:docMk/>
            <pc:sldMk cId="1226086439" sldId="265"/>
            <ac:graphicFrameMk id="3" creationId="{441C44D2-3C1E-B8A3-E440-CCC2A1942DA2}"/>
          </ac:graphicFrameMkLst>
        </pc:graphicFrameChg>
      </pc:sldChg>
      <pc:sldChg chg="addSp modSp new mod modClrScheme chgLayout">
        <pc:chgData name="Jessica L DeFago" userId="S::jld4@uakron.edu::f1815e1e-3f92-42d1-ae0a-2ab27db9e6eb" providerId="AD" clId="Web-{C4258B01-E7E2-352B-C871-D4D1111FAAAC}" dt="2022-03-24T15:20:27.927" v="57" actId="20577"/>
        <pc:sldMkLst>
          <pc:docMk/>
          <pc:sldMk cId="1639672615" sldId="266"/>
        </pc:sldMkLst>
        <pc:spChg chg="add mod">
          <ac:chgData name="Jessica L DeFago" userId="S::jld4@uakron.edu::f1815e1e-3f92-42d1-ae0a-2ab27db9e6eb" providerId="AD" clId="Web-{C4258B01-E7E2-352B-C871-D4D1111FAAAC}" dt="2022-03-24T15:20:27.927" v="57" actId="20577"/>
          <ac:spMkLst>
            <pc:docMk/>
            <pc:sldMk cId="1639672615" sldId="266"/>
            <ac:spMk id="2" creationId="{FD1DF549-91AA-FAA3-AA89-1C6101A2420A}"/>
          </ac:spMkLst>
        </pc:spChg>
      </pc:sldChg>
      <pc:sldMasterChg chg="add del addSldLayout delSldLayout">
        <pc:chgData name="Jessica L DeFago" userId="S::jld4@uakron.edu::f1815e1e-3f92-42d1-ae0a-2ab27db9e6eb" providerId="AD" clId="Web-{C4258B01-E7E2-352B-C871-D4D1111FAAAC}" dt="2022-03-24T15:13:39.448" v="6"/>
        <pc:sldMasterMkLst>
          <pc:docMk/>
          <pc:sldMasterMk cId="380180671" sldId="2147483734"/>
        </pc:sldMasterMkLst>
        <pc:sldLayoutChg chg="add del">
          <pc:chgData name="Jessica L DeFago" userId="S::jld4@uakron.edu::f1815e1e-3f92-42d1-ae0a-2ab27db9e6eb" providerId="AD" clId="Web-{C4258B01-E7E2-352B-C871-D4D1111FAAAC}" dt="2022-03-24T15:13:39.448" v="6"/>
          <pc:sldLayoutMkLst>
            <pc:docMk/>
            <pc:sldMasterMk cId="380180671" sldId="2147483734"/>
            <pc:sldLayoutMk cId="2648141058" sldId="2147483723"/>
          </pc:sldLayoutMkLst>
        </pc:sldLayoutChg>
        <pc:sldLayoutChg chg="add del">
          <pc:chgData name="Jessica L DeFago" userId="S::jld4@uakron.edu::f1815e1e-3f92-42d1-ae0a-2ab27db9e6eb" providerId="AD" clId="Web-{C4258B01-E7E2-352B-C871-D4D1111FAAAC}" dt="2022-03-24T15:13:39.448" v="6"/>
          <pc:sldLayoutMkLst>
            <pc:docMk/>
            <pc:sldMasterMk cId="380180671" sldId="2147483734"/>
            <pc:sldLayoutMk cId="1854066514" sldId="2147483724"/>
          </pc:sldLayoutMkLst>
        </pc:sldLayoutChg>
        <pc:sldLayoutChg chg="add del">
          <pc:chgData name="Jessica L DeFago" userId="S::jld4@uakron.edu::f1815e1e-3f92-42d1-ae0a-2ab27db9e6eb" providerId="AD" clId="Web-{C4258B01-E7E2-352B-C871-D4D1111FAAAC}" dt="2022-03-24T15:13:39.448" v="6"/>
          <pc:sldLayoutMkLst>
            <pc:docMk/>
            <pc:sldMasterMk cId="380180671" sldId="2147483734"/>
            <pc:sldLayoutMk cId="2842008708" sldId="2147483725"/>
          </pc:sldLayoutMkLst>
        </pc:sldLayoutChg>
        <pc:sldLayoutChg chg="add del">
          <pc:chgData name="Jessica L DeFago" userId="S::jld4@uakron.edu::f1815e1e-3f92-42d1-ae0a-2ab27db9e6eb" providerId="AD" clId="Web-{C4258B01-E7E2-352B-C871-D4D1111FAAAC}" dt="2022-03-24T15:13:39.448" v="6"/>
          <pc:sldLayoutMkLst>
            <pc:docMk/>
            <pc:sldMasterMk cId="380180671" sldId="2147483734"/>
            <pc:sldLayoutMk cId="304513383" sldId="2147483726"/>
          </pc:sldLayoutMkLst>
        </pc:sldLayoutChg>
        <pc:sldLayoutChg chg="add del">
          <pc:chgData name="Jessica L DeFago" userId="S::jld4@uakron.edu::f1815e1e-3f92-42d1-ae0a-2ab27db9e6eb" providerId="AD" clId="Web-{C4258B01-E7E2-352B-C871-D4D1111FAAAC}" dt="2022-03-24T15:13:39.448" v="6"/>
          <pc:sldLayoutMkLst>
            <pc:docMk/>
            <pc:sldMasterMk cId="380180671" sldId="2147483734"/>
            <pc:sldLayoutMk cId="1615338117" sldId="2147483727"/>
          </pc:sldLayoutMkLst>
        </pc:sldLayoutChg>
        <pc:sldLayoutChg chg="add del">
          <pc:chgData name="Jessica L DeFago" userId="S::jld4@uakron.edu::f1815e1e-3f92-42d1-ae0a-2ab27db9e6eb" providerId="AD" clId="Web-{C4258B01-E7E2-352B-C871-D4D1111FAAAC}" dt="2022-03-24T15:13:39.448" v="6"/>
          <pc:sldLayoutMkLst>
            <pc:docMk/>
            <pc:sldMasterMk cId="380180671" sldId="2147483734"/>
            <pc:sldLayoutMk cId="2838036309" sldId="2147483728"/>
          </pc:sldLayoutMkLst>
        </pc:sldLayoutChg>
        <pc:sldLayoutChg chg="add del">
          <pc:chgData name="Jessica L DeFago" userId="S::jld4@uakron.edu::f1815e1e-3f92-42d1-ae0a-2ab27db9e6eb" providerId="AD" clId="Web-{C4258B01-E7E2-352B-C871-D4D1111FAAAC}" dt="2022-03-24T15:13:39.448" v="6"/>
          <pc:sldLayoutMkLst>
            <pc:docMk/>
            <pc:sldMasterMk cId="380180671" sldId="2147483734"/>
            <pc:sldLayoutMk cId="1621648836" sldId="2147483729"/>
          </pc:sldLayoutMkLst>
        </pc:sldLayoutChg>
        <pc:sldLayoutChg chg="add del">
          <pc:chgData name="Jessica L DeFago" userId="S::jld4@uakron.edu::f1815e1e-3f92-42d1-ae0a-2ab27db9e6eb" providerId="AD" clId="Web-{C4258B01-E7E2-352B-C871-D4D1111FAAAC}" dt="2022-03-24T15:13:39.448" v="6"/>
          <pc:sldLayoutMkLst>
            <pc:docMk/>
            <pc:sldMasterMk cId="380180671" sldId="2147483734"/>
            <pc:sldLayoutMk cId="2429941285" sldId="2147483730"/>
          </pc:sldLayoutMkLst>
        </pc:sldLayoutChg>
        <pc:sldLayoutChg chg="add del">
          <pc:chgData name="Jessica L DeFago" userId="S::jld4@uakron.edu::f1815e1e-3f92-42d1-ae0a-2ab27db9e6eb" providerId="AD" clId="Web-{C4258B01-E7E2-352B-C871-D4D1111FAAAC}" dt="2022-03-24T15:13:39.448" v="6"/>
          <pc:sldLayoutMkLst>
            <pc:docMk/>
            <pc:sldMasterMk cId="380180671" sldId="2147483734"/>
            <pc:sldLayoutMk cId="642557942" sldId="2147483731"/>
          </pc:sldLayoutMkLst>
        </pc:sldLayoutChg>
        <pc:sldLayoutChg chg="add del">
          <pc:chgData name="Jessica L DeFago" userId="S::jld4@uakron.edu::f1815e1e-3f92-42d1-ae0a-2ab27db9e6eb" providerId="AD" clId="Web-{C4258B01-E7E2-352B-C871-D4D1111FAAAC}" dt="2022-03-24T15:13:39.448" v="6"/>
          <pc:sldLayoutMkLst>
            <pc:docMk/>
            <pc:sldMasterMk cId="380180671" sldId="2147483734"/>
            <pc:sldLayoutMk cId="3777351348" sldId="2147483732"/>
          </pc:sldLayoutMkLst>
        </pc:sldLayoutChg>
        <pc:sldLayoutChg chg="add del">
          <pc:chgData name="Jessica L DeFago" userId="S::jld4@uakron.edu::f1815e1e-3f92-42d1-ae0a-2ab27db9e6eb" providerId="AD" clId="Web-{C4258B01-E7E2-352B-C871-D4D1111FAAAC}" dt="2022-03-24T15:13:39.448" v="6"/>
          <pc:sldLayoutMkLst>
            <pc:docMk/>
            <pc:sldMasterMk cId="380180671" sldId="2147483734"/>
            <pc:sldLayoutMk cId="578706852" sldId="2147483733"/>
          </pc:sldLayoutMkLst>
        </pc:sldLayoutChg>
      </pc:sldMasterChg>
      <pc:sldMasterChg chg="add del addSldLayout delSldLayout">
        <pc:chgData name="Jessica L DeFago" userId="S::jld4@uakron.edu::f1815e1e-3f92-42d1-ae0a-2ab27db9e6eb" providerId="AD" clId="Web-{C4258B01-E7E2-352B-C871-D4D1111FAAAC}" dt="2022-03-24T15:13:39.448" v="6"/>
        <pc:sldMasterMkLst>
          <pc:docMk/>
          <pc:sldMasterMk cId="1677118283" sldId="2147483750"/>
        </pc:sldMasterMkLst>
        <pc:sldLayoutChg chg="add del">
          <pc:chgData name="Jessica L DeFago" userId="S::jld4@uakron.edu::f1815e1e-3f92-42d1-ae0a-2ab27db9e6eb" providerId="AD" clId="Web-{C4258B01-E7E2-352B-C871-D4D1111FAAAC}" dt="2022-03-24T15:13:39.448" v="6"/>
          <pc:sldLayoutMkLst>
            <pc:docMk/>
            <pc:sldMasterMk cId="1677118283" sldId="2147483750"/>
            <pc:sldLayoutMk cId="4176206042" sldId="2147483751"/>
          </pc:sldLayoutMkLst>
        </pc:sldLayoutChg>
        <pc:sldLayoutChg chg="add del">
          <pc:chgData name="Jessica L DeFago" userId="S::jld4@uakron.edu::f1815e1e-3f92-42d1-ae0a-2ab27db9e6eb" providerId="AD" clId="Web-{C4258B01-E7E2-352B-C871-D4D1111FAAAC}" dt="2022-03-24T15:13:39.448" v="6"/>
          <pc:sldLayoutMkLst>
            <pc:docMk/>
            <pc:sldMasterMk cId="1677118283" sldId="2147483750"/>
            <pc:sldLayoutMk cId="2829693191" sldId="2147483752"/>
          </pc:sldLayoutMkLst>
        </pc:sldLayoutChg>
        <pc:sldLayoutChg chg="add del">
          <pc:chgData name="Jessica L DeFago" userId="S::jld4@uakron.edu::f1815e1e-3f92-42d1-ae0a-2ab27db9e6eb" providerId="AD" clId="Web-{C4258B01-E7E2-352B-C871-D4D1111FAAAC}" dt="2022-03-24T15:13:39.448" v="6"/>
          <pc:sldLayoutMkLst>
            <pc:docMk/>
            <pc:sldMasterMk cId="1677118283" sldId="2147483750"/>
            <pc:sldLayoutMk cId="3765899896" sldId="2147483753"/>
          </pc:sldLayoutMkLst>
        </pc:sldLayoutChg>
        <pc:sldLayoutChg chg="add del">
          <pc:chgData name="Jessica L DeFago" userId="S::jld4@uakron.edu::f1815e1e-3f92-42d1-ae0a-2ab27db9e6eb" providerId="AD" clId="Web-{C4258B01-E7E2-352B-C871-D4D1111FAAAC}" dt="2022-03-24T15:13:39.448" v="6"/>
          <pc:sldLayoutMkLst>
            <pc:docMk/>
            <pc:sldMasterMk cId="1677118283" sldId="2147483750"/>
            <pc:sldLayoutMk cId="3964779499" sldId="2147483754"/>
          </pc:sldLayoutMkLst>
        </pc:sldLayoutChg>
        <pc:sldLayoutChg chg="add del">
          <pc:chgData name="Jessica L DeFago" userId="S::jld4@uakron.edu::f1815e1e-3f92-42d1-ae0a-2ab27db9e6eb" providerId="AD" clId="Web-{C4258B01-E7E2-352B-C871-D4D1111FAAAC}" dt="2022-03-24T15:13:39.448" v="6"/>
          <pc:sldLayoutMkLst>
            <pc:docMk/>
            <pc:sldMasterMk cId="1677118283" sldId="2147483750"/>
            <pc:sldLayoutMk cId="4247354891" sldId="2147483755"/>
          </pc:sldLayoutMkLst>
        </pc:sldLayoutChg>
        <pc:sldLayoutChg chg="add del">
          <pc:chgData name="Jessica L DeFago" userId="S::jld4@uakron.edu::f1815e1e-3f92-42d1-ae0a-2ab27db9e6eb" providerId="AD" clId="Web-{C4258B01-E7E2-352B-C871-D4D1111FAAAC}" dt="2022-03-24T15:13:39.448" v="6"/>
          <pc:sldLayoutMkLst>
            <pc:docMk/>
            <pc:sldMasterMk cId="1677118283" sldId="2147483750"/>
            <pc:sldLayoutMk cId="275477789" sldId="2147483756"/>
          </pc:sldLayoutMkLst>
        </pc:sldLayoutChg>
        <pc:sldLayoutChg chg="add del">
          <pc:chgData name="Jessica L DeFago" userId="S::jld4@uakron.edu::f1815e1e-3f92-42d1-ae0a-2ab27db9e6eb" providerId="AD" clId="Web-{C4258B01-E7E2-352B-C871-D4D1111FAAAC}" dt="2022-03-24T15:13:39.448" v="6"/>
          <pc:sldLayoutMkLst>
            <pc:docMk/>
            <pc:sldMasterMk cId="1677118283" sldId="2147483750"/>
            <pc:sldLayoutMk cId="1254823104" sldId="2147483757"/>
          </pc:sldLayoutMkLst>
        </pc:sldLayoutChg>
        <pc:sldLayoutChg chg="add del">
          <pc:chgData name="Jessica L DeFago" userId="S::jld4@uakron.edu::f1815e1e-3f92-42d1-ae0a-2ab27db9e6eb" providerId="AD" clId="Web-{C4258B01-E7E2-352B-C871-D4D1111FAAAC}" dt="2022-03-24T15:13:39.448" v="6"/>
          <pc:sldLayoutMkLst>
            <pc:docMk/>
            <pc:sldMasterMk cId="1677118283" sldId="2147483750"/>
            <pc:sldLayoutMk cId="2373778151" sldId="2147483758"/>
          </pc:sldLayoutMkLst>
        </pc:sldLayoutChg>
        <pc:sldLayoutChg chg="add del">
          <pc:chgData name="Jessica L DeFago" userId="S::jld4@uakron.edu::f1815e1e-3f92-42d1-ae0a-2ab27db9e6eb" providerId="AD" clId="Web-{C4258B01-E7E2-352B-C871-D4D1111FAAAC}" dt="2022-03-24T15:13:39.448" v="6"/>
          <pc:sldLayoutMkLst>
            <pc:docMk/>
            <pc:sldMasterMk cId="1677118283" sldId="2147483750"/>
            <pc:sldLayoutMk cId="1233545835" sldId="2147483759"/>
          </pc:sldLayoutMkLst>
        </pc:sldLayoutChg>
        <pc:sldLayoutChg chg="add del">
          <pc:chgData name="Jessica L DeFago" userId="S::jld4@uakron.edu::f1815e1e-3f92-42d1-ae0a-2ab27db9e6eb" providerId="AD" clId="Web-{C4258B01-E7E2-352B-C871-D4D1111FAAAC}" dt="2022-03-24T15:13:39.448" v="6"/>
          <pc:sldLayoutMkLst>
            <pc:docMk/>
            <pc:sldMasterMk cId="1677118283" sldId="2147483750"/>
            <pc:sldLayoutMk cId="3319902388" sldId="2147483760"/>
          </pc:sldLayoutMkLst>
        </pc:sldLayoutChg>
        <pc:sldLayoutChg chg="add del">
          <pc:chgData name="Jessica L DeFago" userId="S::jld4@uakron.edu::f1815e1e-3f92-42d1-ae0a-2ab27db9e6eb" providerId="AD" clId="Web-{C4258B01-E7E2-352B-C871-D4D1111FAAAC}" dt="2022-03-24T15:13:39.448" v="6"/>
          <pc:sldLayoutMkLst>
            <pc:docMk/>
            <pc:sldMasterMk cId="1677118283" sldId="2147483750"/>
            <pc:sldLayoutMk cId="1572072674" sldId="2147483761"/>
          </pc:sldLayoutMkLst>
        </pc:sldLayoutChg>
      </pc:sldMasterChg>
      <pc:sldMasterChg chg="add del addSldLayout delSldLayout">
        <pc:chgData name="Jessica L DeFago" userId="S::jld4@uakron.edu::f1815e1e-3f92-42d1-ae0a-2ab27db9e6eb" providerId="AD" clId="Web-{C4258B01-E7E2-352B-C871-D4D1111FAAAC}" dt="2022-03-24T15:13:39.448" v="6"/>
        <pc:sldMasterMkLst>
          <pc:docMk/>
          <pc:sldMasterMk cId="1416929580" sldId="2147483970"/>
        </pc:sldMasterMkLst>
        <pc:sldLayoutChg chg="add del">
          <pc:chgData name="Jessica L DeFago" userId="S::jld4@uakron.edu::f1815e1e-3f92-42d1-ae0a-2ab27db9e6eb" providerId="AD" clId="Web-{C4258B01-E7E2-352B-C871-D4D1111FAAAC}" dt="2022-03-24T15:13:39.448" v="6"/>
          <pc:sldLayoutMkLst>
            <pc:docMk/>
            <pc:sldMasterMk cId="1416929580" sldId="2147483970"/>
            <pc:sldLayoutMk cId="1785118977" sldId="2147483971"/>
          </pc:sldLayoutMkLst>
        </pc:sldLayoutChg>
        <pc:sldLayoutChg chg="add del">
          <pc:chgData name="Jessica L DeFago" userId="S::jld4@uakron.edu::f1815e1e-3f92-42d1-ae0a-2ab27db9e6eb" providerId="AD" clId="Web-{C4258B01-E7E2-352B-C871-D4D1111FAAAC}" dt="2022-03-24T15:13:39.448" v="6"/>
          <pc:sldLayoutMkLst>
            <pc:docMk/>
            <pc:sldMasterMk cId="1416929580" sldId="2147483970"/>
            <pc:sldLayoutMk cId="2777219276" sldId="2147483972"/>
          </pc:sldLayoutMkLst>
        </pc:sldLayoutChg>
        <pc:sldLayoutChg chg="add del">
          <pc:chgData name="Jessica L DeFago" userId="S::jld4@uakron.edu::f1815e1e-3f92-42d1-ae0a-2ab27db9e6eb" providerId="AD" clId="Web-{C4258B01-E7E2-352B-C871-D4D1111FAAAC}" dt="2022-03-24T15:13:39.448" v="6"/>
          <pc:sldLayoutMkLst>
            <pc:docMk/>
            <pc:sldMasterMk cId="1416929580" sldId="2147483970"/>
            <pc:sldLayoutMk cId="2292904615" sldId="2147483973"/>
          </pc:sldLayoutMkLst>
        </pc:sldLayoutChg>
        <pc:sldLayoutChg chg="add del">
          <pc:chgData name="Jessica L DeFago" userId="S::jld4@uakron.edu::f1815e1e-3f92-42d1-ae0a-2ab27db9e6eb" providerId="AD" clId="Web-{C4258B01-E7E2-352B-C871-D4D1111FAAAC}" dt="2022-03-24T15:13:39.448" v="6"/>
          <pc:sldLayoutMkLst>
            <pc:docMk/>
            <pc:sldMasterMk cId="1416929580" sldId="2147483970"/>
            <pc:sldLayoutMk cId="4184514382" sldId="2147483974"/>
          </pc:sldLayoutMkLst>
        </pc:sldLayoutChg>
        <pc:sldLayoutChg chg="add del">
          <pc:chgData name="Jessica L DeFago" userId="S::jld4@uakron.edu::f1815e1e-3f92-42d1-ae0a-2ab27db9e6eb" providerId="AD" clId="Web-{C4258B01-E7E2-352B-C871-D4D1111FAAAC}" dt="2022-03-24T15:13:39.448" v="6"/>
          <pc:sldLayoutMkLst>
            <pc:docMk/>
            <pc:sldMasterMk cId="1416929580" sldId="2147483970"/>
            <pc:sldLayoutMk cId="363306635" sldId="2147483975"/>
          </pc:sldLayoutMkLst>
        </pc:sldLayoutChg>
        <pc:sldLayoutChg chg="add del">
          <pc:chgData name="Jessica L DeFago" userId="S::jld4@uakron.edu::f1815e1e-3f92-42d1-ae0a-2ab27db9e6eb" providerId="AD" clId="Web-{C4258B01-E7E2-352B-C871-D4D1111FAAAC}" dt="2022-03-24T15:13:39.448" v="6"/>
          <pc:sldLayoutMkLst>
            <pc:docMk/>
            <pc:sldMasterMk cId="1416929580" sldId="2147483970"/>
            <pc:sldLayoutMk cId="1344155071" sldId="2147483976"/>
          </pc:sldLayoutMkLst>
        </pc:sldLayoutChg>
        <pc:sldLayoutChg chg="add del">
          <pc:chgData name="Jessica L DeFago" userId="S::jld4@uakron.edu::f1815e1e-3f92-42d1-ae0a-2ab27db9e6eb" providerId="AD" clId="Web-{C4258B01-E7E2-352B-C871-D4D1111FAAAC}" dt="2022-03-24T15:13:39.448" v="6"/>
          <pc:sldLayoutMkLst>
            <pc:docMk/>
            <pc:sldMasterMk cId="1416929580" sldId="2147483970"/>
            <pc:sldLayoutMk cId="2051809069" sldId="2147483977"/>
          </pc:sldLayoutMkLst>
        </pc:sldLayoutChg>
        <pc:sldLayoutChg chg="add del">
          <pc:chgData name="Jessica L DeFago" userId="S::jld4@uakron.edu::f1815e1e-3f92-42d1-ae0a-2ab27db9e6eb" providerId="AD" clId="Web-{C4258B01-E7E2-352B-C871-D4D1111FAAAC}" dt="2022-03-24T15:13:39.448" v="6"/>
          <pc:sldLayoutMkLst>
            <pc:docMk/>
            <pc:sldMasterMk cId="1416929580" sldId="2147483970"/>
            <pc:sldLayoutMk cId="3329332688" sldId="2147483978"/>
          </pc:sldLayoutMkLst>
        </pc:sldLayoutChg>
        <pc:sldLayoutChg chg="add del">
          <pc:chgData name="Jessica L DeFago" userId="S::jld4@uakron.edu::f1815e1e-3f92-42d1-ae0a-2ab27db9e6eb" providerId="AD" clId="Web-{C4258B01-E7E2-352B-C871-D4D1111FAAAC}" dt="2022-03-24T15:13:39.448" v="6"/>
          <pc:sldLayoutMkLst>
            <pc:docMk/>
            <pc:sldMasterMk cId="1416929580" sldId="2147483970"/>
            <pc:sldLayoutMk cId="561487536" sldId="2147483979"/>
          </pc:sldLayoutMkLst>
        </pc:sldLayoutChg>
        <pc:sldLayoutChg chg="add del">
          <pc:chgData name="Jessica L DeFago" userId="S::jld4@uakron.edu::f1815e1e-3f92-42d1-ae0a-2ab27db9e6eb" providerId="AD" clId="Web-{C4258B01-E7E2-352B-C871-D4D1111FAAAC}" dt="2022-03-24T15:13:39.448" v="6"/>
          <pc:sldLayoutMkLst>
            <pc:docMk/>
            <pc:sldMasterMk cId="1416929580" sldId="2147483970"/>
            <pc:sldLayoutMk cId="1685836032" sldId="2147483980"/>
          </pc:sldLayoutMkLst>
        </pc:sldLayoutChg>
        <pc:sldLayoutChg chg="add del">
          <pc:chgData name="Jessica L DeFago" userId="S::jld4@uakron.edu::f1815e1e-3f92-42d1-ae0a-2ab27db9e6eb" providerId="AD" clId="Web-{C4258B01-E7E2-352B-C871-D4D1111FAAAC}" dt="2022-03-24T15:13:39.448" v="6"/>
          <pc:sldLayoutMkLst>
            <pc:docMk/>
            <pc:sldMasterMk cId="1416929580" sldId="2147483970"/>
            <pc:sldLayoutMk cId="3716591691" sldId="2147483981"/>
          </pc:sldLayoutMkLst>
        </pc:sldLayoutChg>
      </pc:sldMasterChg>
      <pc:sldMasterChg chg="add del addSldLayout delSldLayout modSldLayout">
        <pc:chgData name="Jessica L DeFago" userId="S::jld4@uakron.edu::f1815e1e-3f92-42d1-ae0a-2ab27db9e6eb" providerId="AD" clId="Web-{C4258B01-E7E2-352B-C871-D4D1111FAAAC}" dt="2022-03-24T15:13:39.448" v="6"/>
        <pc:sldMasterMkLst>
          <pc:docMk/>
          <pc:sldMasterMk cId="1183392744" sldId="2147483982"/>
        </pc:sldMasterMkLst>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1424723126" sldId="2147483983"/>
          </pc:sldLayoutMkLst>
        </pc:sldLayoutChg>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1344105911" sldId="2147483984"/>
          </pc:sldLayoutMkLst>
        </pc:sldLayoutChg>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1493151372" sldId="2147483985"/>
          </pc:sldLayoutMkLst>
        </pc:sldLayoutChg>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728214780" sldId="2147483986"/>
          </pc:sldLayoutMkLst>
        </pc:sldLayoutChg>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2687070899" sldId="2147483987"/>
          </pc:sldLayoutMkLst>
        </pc:sldLayoutChg>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4169722102" sldId="2147483988"/>
          </pc:sldLayoutMkLst>
        </pc:sldLayoutChg>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4187729452" sldId="2147483989"/>
          </pc:sldLayoutMkLst>
        </pc:sldLayoutChg>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1786086980" sldId="2147483990"/>
          </pc:sldLayoutMkLst>
        </pc:sldLayoutChg>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2973911071" sldId="2147483991"/>
          </pc:sldLayoutMkLst>
        </pc:sldLayoutChg>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3529489573" sldId="2147483992"/>
          </pc:sldLayoutMkLst>
        </pc:sldLayoutChg>
        <pc:sldLayoutChg chg="add del mod replId">
          <pc:chgData name="Jessica L DeFago" userId="S::jld4@uakron.edu::f1815e1e-3f92-42d1-ae0a-2ab27db9e6eb" providerId="AD" clId="Web-{C4258B01-E7E2-352B-C871-D4D1111FAAAC}" dt="2022-03-24T15:13:39.448" v="6"/>
          <pc:sldLayoutMkLst>
            <pc:docMk/>
            <pc:sldMasterMk cId="1183392744" sldId="2147483982"/>
            <pc:sldLayoutMk cId="1961681398" sldId="2147483993"/>
          </pc:sldLayoutMkLst>
        </pc:sldLayoutChg>
      </pc:sldMasterChg>
      <pc:sldMasterChg chg="add del addSldLayout delSldLayout modSldLayout">
        <pc:chgData name="Jessica L DeFago" userId="S::jld4@uakron.edu::f1815e1e-3f92-42d1-ae0a-2ab27db9e6eb" providerId="AD" clId="Web-{C4258B01-E7E2-352B-C871-D4D1111FAAAC}" dt="2022-03-24T15:13:32.604" v="5"/>
        <pc:sldMasterMkLst>
          <pc:docMk/>
          <pc:sldMasterMk cId="3608866302" sldId="2147483994"/>
        </pc:sldMasterMkLst>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3473115562" sldId="2147483995"/>
          </pc:sldLayoutMkLst>
        </pc:sldLayoutChg>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851415017" sldId="2147483996"/>
          </pc:sldLayoutMkLst>
        </pc:sldLayoutChg>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3400625867" sldId="2147483997"/>
          </pc:sldLayoutMkLst>
        </pc:sldLayoutChg>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106970759" sldId="2147483998"/>
          </pc:sldLayoutMkLst>
        </pc:sldLayoutChg>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973649701" sldId="2147483999"/>
          </pc:sldLayoutMkLst>
        </pc:sldLayoutChg>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2396202569" sldId="2147484000"/>
          </pc:sldLayoutMkLst>
        </pc:sldLayoutChg>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1289913723" sldId="2147484001"/>
          </pc:sldLayoutMkLst>
        </pc:sldLayoutChg>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2485389502" sldId="2147484002"/>
          </pc:sldLayoutMkLst>
        </pc:sldLayoutChg>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833035406" sldId="2147484003"/>
          </pc:sldLayoutMkLst>
        </pc:sldLayoutChg>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1295178573" sldId="2147484004"/>
          </pc:sldLayoutMkLst>
        </pc:sldLayoutChg>
        <pc:sldLayoutChg chg="add del mod replId">
          <pc:chgData name="Jessica L DeFago" userId="S::jld4@uakron.edu::f1815e1e-3f92-42d1-ae0a-2ab27db9e6eb" providerId="AD" clId="Web-{C4258B01-E7E2-352B-C871-D4D1111FAAAC}" dt="2022-03-24T15:13:32.604" v="5"/>
          <pc:sldLayoutMkLst>
            <pc:docMk/>
            <pc:sldMasterMk cId="3608866302" sldId="2147483994"/>
            <pc:sldLayoutMk cId="3287978323" sldId="2147484005"/>
          </pc:sldLayoutMkLst>
        </pc:sldLayoutChg>
      </pc:sldMasterChg>
    </pc:docChg>
  </pc:docChgLst>
  <pc:docChgLst>
    <pc:chgData name="Lauren Cummons" userId="S::sa_lmc186@uakron.edu::a52e42a7-4d43-48af-9140-2fd351bd2f93" providerId="AD" clId="Web-{678CF8FB-42A0-5A41-0953-FF4C15CB2184}"/>
    <pc:docChg chg="addSld delSld modSld addMainMaster delMainMaster">
      <pc:chgData name="Lauren Cummons" userId="S::sa_lmc186@uakron.edu::a52e42a7-4d43-48af-9140-2fd351bd2f93" providerId="AD" clId="Web-{678CF8FB-42A0-5A41-0953-FF4C15CB2184}" dt="2022-03-25T16:45:16.173" v="199"/>
      <pc:docMkLst>
        <pc:docMk/>
      </pc:docMkLst>
      <pc:sldChg chg="delSp modSp mod modClrScheme delDesignElem chgLayout">
        <pc:chgData name="Lauren Cummons" userId="S::sa_lmc186@uakron.edu::a52e42a7-4d43-48af-9140-2fd351bd2f93" providerId="AD" clId="Web-{678CF8FB-42A0-5A41-0953-FF4C15CB2184}" dt="2022-03-25T16:27:15.689" v="35" actId="1076"/>
        <pc:sldMkLst>
          <pc:docMk/>
          <pc:sldMk cId="109857222" sldId="256"/>
        </pc:sldMkLst>
        <pc:spChg chg="mod">
          <ac:chgData name="Lauren Cummons" userId="S::sa_lmc186@uakron.edu::a52e42a7-4d43-48af-9140-2fd351bd2f93" providerId="AD" clId="Web-{678CF8FB-42A0-5A41-0953-FF4C15CB2184}" dt="2022-03-25T16:27:10.127" v="34" actId="1076"/>
          <ac:spMkLst>
            <pc:docMk/>
            <pc:sldMk cId="109857222" sldId="256"/>
            <ac:spMk id="7" creationId="{78BE9FC1-A9DD-6192-AE5A-13F087438E0E}"/>
          </ac:spMkLst>
        </pc:spChg>
        <pc:spChg chg="mod">
          <ac:chgData name="Lauren Cummons" userId="S::sa_lmc186@uakron.edu::a52e42a7-4d43-48af-9140-2fd351bd2f93" providerId="AD" clId="Web-{678CF8FB-42A0-5A41-0953-FF4C15CB2184}" dt="2022-03-25T16:25:28.113" v="27" actId="1076"/>
          <ac:spMkLst>
            <pc:docMk/>
            <pc:sldMk cId="109857222" sldId="256"/>
            <ac:spMk id="9" creationId="{28DCD67B-EB87-9C32-AB74-0194F83FE777}"/>
          </ac:spMkLst>
        </pc:spChg>
        <pc:spChg chg="del">
          <ac:chgData name="Lauren Cummons" userId="S::sa_lmc186@uakron.edu::a52e42a7-4d43-48af-9140-2fd351bd2f93" providerId="AD" clId="Web-{678CF8FB-42A0-5A41-0953-FF4C15CB2184}" dt="2022-03-25T16:21:25.476" v="7"/>
          <ac:spMkLst>
            <pc:docMk/>
            <pc:sldMk cId="109857222" sldId="256"/>
            <ac:spMk id="44" creationId="{489B7BFD-8F45-4093-AD9C-91B15B0503D9}"/>
          </ac:spMkLst>
        </pc:spChg>
        <pc:spChg chg="del">
          <ac:chgData name="Lauren Cummons" userId="S::sa_lmc186@uakron.edu::a52e42a7-4d43-48af-9140-2fd351bd2f93" providerId="AD" clId="Web-{678CF8FB-42A0-5A41-0953-FF4C15CB2184}" dt="2022-03-25T16:21:25.476" v="7"/>
          <ac:spMkLst>
            <pc:docMk/>
            <pc:sldMk cId="109857222" sldId="256"/>
            <ac:spMk id="57" creationId="{B410157D-B333-4FC1-952E-FB1E4A1F86E6}"/>
          </ac:spMkLst>
        </pc:spChg>
        <pc:spChg chg="del">
          <ac:chgData name="Lauren Cummons" userId="S::sa_lmc186@uakron.edu::a52e42a7-4d43-48af-9140-2fd351bd2f93" providerId="AD" clId="Web-{678CF8FB-42A0-5A41-0953-FF4C15CB2184}" dt="2022-03-25T16:21:25.476" v="7"/>
          <ac:spMkLst>
            <pc:docMk/>
            <pc:sldMk cId="109857222" sldId="256"/>
            <ac:spMk id="59" creationId="{DFE66D7D-ABDD-4F6B-A637-3A3A2ACE1A69}"/>
          </ac:spMkLst>
        </pc:spChg>
        <pc:spChg chg="del">
          <ac:chgData name="Lauren Cummons" userId="S::sa_lmc186@uakron.edu::a52e42a7-4d43-48af-9140-2fd351bd2f93" providerId="AD" clId="Web-{678CF8FB-42A0-5A41-0953-FF4C15CB2184}" dt="2022-03-25T16:21:25.476" v="7"/>
          <ac:spMkLst>
            <pc:docMk/>
            <pc:sldMk cId="109857222" sldId="256"/>
            <ac:spMk id="61" creationId="{2D1AF5D9-E67F-4DB6-8615-293D22495C1F}"/>
          </ac:spMkLst>
        </pc:spChg>
        <pc:grpChg chg="del">
          <ac:chgData name="Lauren Cummons" userId="S::sa_lmc186@uakron.edu::a52e42a7-4d43-48af-9140-2fd351bd2f93" providerId="AD" clId="Web-{678CF8FB-42A0-5A41-0953-FF4C15CB2184}" dt="2022-03-25T16:21:25.476" v="7"/>
          <ac:grpSpMkLst>
            <pc:docMk/>
            <pc:sldMk cId="109857222" sldId="256"/>
            <ac:grpSpMk id="48" creationId="{5ECDEC52-15F3-49DD-BCBA-A0533E540F0C}"/>
          </ac:grpSpMkLst>
        </pc:grpChg>
        <pc:grpChg chg="del">
          <ac:chgData name="Lauren Cummons" userId="S::sa_lmc186@uakron.edu::a52e42a7-4d43-48af-9140-2fd351bd2f93" providerId="AD" clId="Web-{678CF8FB-42A0-5A41-0953-FF4C15CB2184}" dt="2022-03-25T16:21:25.476" v="7"/>
          <ac:grpSpMkLst>
            <pc:docMk/>
            <pc:sldMk cId="109857222" sldId="256"/>
            <ac:grpSpMk id="49" creationId="{4D91CBDC-3A55-4B80-A109-4C758ADF147B}"/>
          </ac:grpSpMkLst>
        </pc:grpChg>
        <pc:grpChg chg="del">
          <ac:chgData name="Lauren Cummons" userId="S::sa_lmc186@uakron.edu::a52e42a7-4d43-48af-9140-2fd351bd2f93" providerId="AD" clId="Web-{678CF8FB-42A0-5A41-0953-FF4C15CB2184}" dt="2022-03-25T16:21:25.476" v="7"/>
          <ac:grpSpMkLst>
            <pc:docMk/>
            <pc:sldMk cId="109857222" sldId="256"/>
            <ac:grpSpMk id="53" creationId="{4478CD8A-FF59-40AD-8101-D685A2FEF64D}"/>
          </ac:grpSpMkLst>
        </pc:grpChg>
        <pc:picChg chg="mod">
          <ac:chgData name="Lauren Cummons" userId="S::sa_lmc186@uakron.edu::a52e42a7-4d43-48af-9140-2fd351bd2f93" providerId="AD" clId="Web-{678CF8FB-42A0-5A41-0953-FF4C15CB2184}" dt="2022-03-25T16:27:15.689" v="35" actId="1076"/>
          <ac:picMkLst>
            <pc:docMk/>
            <pc:sldMk cId="109857222" sldId="256"/>
            <ac:picMk id="11" creationId="{1DF285A1-F990-93DB-5098-0F060031374A}"/>
          </ac:picMkLst>
        </pc:picChg>
      </pc:sldChg>
      <pc:sldChg chg="addSp delSp modSp mod setBg modClrScheme addAnim delAnim modAnim setClrOvrMap delDesignElem chgLayout">
        <pc:chgData name="Lauren Cummons" userId="S::sa_lmc186@uakron.edu::a52e42a7-4d43-48af-9140-2fd351bd2f93" providerId="AD" clId="Web-{678CF8FB-42A0-5A41-0953-FF4C15CB2184}" dt="2022-03-25T16:45:16.173" v="199"/>
        <pc:sldMkLst>
          <pc:docMk/>
          <pc:sldMk cId="992855453" sldId="263"/>
        </pc:sldMkLst>
        <pc:spChg chg="add del">
          <ac:chgData name="Lauren Cummons" userId="S::sa_lmc186@uakron.edu::a52e42a7-4d43-48af-9140-2fd351bd2f93" providerId="AD" clId="Web-{678CF8FB-42A0-5A41-0953-FF4C15CB2184}" dt="2022-03-25T16:27:37.017" v="36"/>
          <ac:spMkLst>
            <pc:docMk/>
            <pc:sldMk cId="992855453" sldId="263"/>
            <ac:spMk id="2" creationId="{AFE7E390-10C2-0DFF-97EA-18419AFE0C9F}"/>
          </ac:spMkLst>
        </pc:spChg>
        <pc:spChg chg="mod">
          <ac:chgData name="Lauren Cummons" userId="S::sa_lmc186@uakron.edu::a52e42a7-4d43-48af-9140-2fd351bd2f93" providerId="AD" clId="Web-{678CF8FB-42A0-5A41-0953-FF4C15CB2184}" dt="2022-03-25T16:29:32.031" v="50" actId="20577"/>
          <ac:spMkLst>
            <pc:docMk/>
            <pc:sldMk cId="992855453" sldId="263"/>
            <ac:spMk id="3" creationId="{D0AA9569-C005-EEF4-4A1F-2FD37F2D2B51}"/>
          </ac:spMkLst>
        </pc:spChg>
        <pc:spChg chg="del mod">
          <ac:chgData name="Lauren Cummons" userId="S::sa_lmc186@uakron.edu::a52e42a7-4d43-48af-9140-2fd351bd2f93" providerId="AD" clId="Web-{678CF8FB-42A0-5A41-0953-FF4C15CB2184}" dt="2022-03-25T16:35:27.572" v="136"/>
          <ac:spMkLst>
            <pc:docMk/>
            <pc:sldMk cId="992855453" sldId="263"/>
            <ac:spMk id="5" creationId="{3F4C8EF8-BBA0-4889-0B76-357A5F66B261}"/>
          </ac:spMkLst>
        </pc:spChg>
        <pc:spChg chg="add del">
          <ac:chgData name="Lauren Cummons" userId="S::sa_lmc186@uakron.edu::a52e42a7-4d43-48af-9140-2fd351bd2f93" providerId="AD" clId="Web-{678CF8FB-42A0-5A41-0953-FF4C15CB2184}" dt="2022-03-25T16:28:18.094" v="42"/>
          <ac:spMkLst>
            <pc:docMk/>
            <pc:sldMk cId="992855453" sldId="263"/>
            <ac:spMk id="7" creationId="{F16D2CB0-E828-78D2-AF75-481D9E977E8D}"/>
          </ac:spMkLst>
        </pc:spChg>
        <pc:spChg chg="add del">
          <ac:chgData name="Lauren Cummons" userId="S::sa_lmc186@uakron.edu::a52e42a7-4d43-48af-9140-2fd351bd2f93" providerId="AD" clId="Web-{678CF8FB-42A0-5A41-0953-FF4C15CB2184}" dt="2022-03-25T16:28:07.938" v="39"/>
          <ac:spMkLst>
            <pc:docMk/>
            <pc:sldMk cId="992855453" sldId="263"/>
            <ac:spMk id="13" creationId="{B9D93730-8C7D-423D-9137-597B5FA65701}"/>
          </ac:spMkLst>
        </pc:spChg>
        <pc:spChg chg="add del">
          <ac:chgData name="Lauren Cummons" userId="S::sa_lmc186@uakron.edu::a52e42a7-4d43-48af-9140-2fd351bd2f93" providerId="AD" clId="Web-{678CF8FB-42A0-5A41-0953-FF4C15CB2184}" dt="2022-03-25T16:29:06.406" v="45"/>
          <ac:spMkLst>
            <pc:docMk/>
            <pc:sldMk cId="992855453" sldId="263"/>
            <ac:spMk id="14" creationId="{35C44DBB-AD7C-4682-B258-6367305D207B}"/>
          </ac:spMkLst>
        </pc:spChg>
        <pc:spChg chg="add del">
          <ac:chgData name="Lauren Cummons" userId="S::sa_lmc186@uakron.edu::a52e42a7-4d43-48af-9140-2fd351bd2f93" providerId="AD" clId="Web-{678CF8FB-42A0-5A41-0953-FF4C15CB2184}" dt="2022-03-25T16:28:07.938" v="39"/>
          <ac:spMkLst>
            <pc:docMk/>
            <pc:sldMk cId="992855453" sldId="263"/>
            <ac:spMk id="15" creationId="{A3322B77-FA16-4D4E-BAA6-811C61DB3E85}"/>
          </ac:spMkLst>
        </pc:spChg>
        <pc:spChg chg="add del">
          <ac:chgData name="Lauren Cummons" userId="S::sa_lmc186@uakron.edu::a52e42a7-4d43-48af-9140-2fd351bd2f93" providerId="AD" clId="Web-{678CF8FB-42A0-5A41-0953-FF4C15CB2184}" dt="2022-03-25T16:28:07.938" v="39"/>
          <ac:spMkLst>
            <pc:docMk/>
            <pc:sldMk cId="992855453" sldId="263"/>
            <ac:spMk id="17" creationId="{CA6EF34F-3BAD-4CD8-B05E-03BA773AE864}"/>
          </ac:spMkLst>
        </pc:spChg>
        <pc:spChg chg="del">
          <ac:chgData name="Lauren Cummons" userId="S::sa_lmc186@uakron.edu::a52e42a7-4d43-48af-9140-2fd351bd2f93" providerId="AD" clId="Web-{678CF8FB-42A0-5A41-0953-FF4C15CB2184}" dt="2022-03-25T16:21:25.476" v="7"/>
          <ac:spMkLst>
            <pc:docMk/>
            <pc:sldMk cId="992855453" sldId="263"/>
            <ac:spMk id="19" creationId="{104332FF-8349-42A5-B5C8-5EE3825CE252}"/>
          </ac:spMkLst>
        </pc:spChg>
        <pc:spChg chg="add del">
          <ac:chgData name="Lauren Cummons" userId="S::sa_lmc186@uakron.edu::a52e42a7-4d43-48af-9140-2fd351bd2f93" providerId="AD" clId="Web-{678CF8FB-42A0-5A41-0953-FF4C15CB2184}" dt="2022-03-25T16:28:18.079" v="41"/>
          <ac:spMkLst>
            <pc:docMk/>
            <pc:sldMk cId="992855453" sldId="263"/>
            <ac:spMk id="20" creationId="{B9D93730-8C7D-423D-9137-597B5FA65701}"/>
          </ac:spMkLst>
        </pc:spChg>
        <pc:spChg chg="del">
          <ac:chgData name="Lauren Cummons" userId="S::sa_lmc186@uakron.edu::a52e42a7-4d43-48af-9140-2fd351bd2f93" providerId="AD" clId="Web-{678CF8FB-42A0-5A41-0953-FF4C15CB2184}" dt="2022-03-25T16:21:25.476" v="7"/>
          <ac:spMkLst>
            <pc:docMk/>
            <pc:sldMk cId="992855453" sldId="263"/>
            <ac:spMk id="21" creationId="{5A0118C5-4F8D-4CF4-BADD-53FEACC6C42A}"/>
          </ac:spMkLst>
        </pc:spChg>
        <pc:spChg chg="add del">
          <ac:chgData name="Lauren Cummons" userId="S::sa_lmc186@uakron.edu::a52e42a7-4d43-48af-9140-2fd351bd2f93" providerId="AD" clId="Web-{678CF8FB-42A0-5A41-0953-FF4C15CB2184}" dt="2022-03-25T16:28:18.079" v="41"/>
          <ac:spMkLst>
            <pc:docMk/>
            <pc:sldMk cId="992855453" sldId="263"/>
            <ac:spMk id="22" creationId="{D0D45553-91A4-480A-9577-0E0FC0D919B9}"/>
          </ac:spMkLst>
        </pc:spChg>
        <pc:spChg chg="del">
          <ac:chgData name="Lauren Cummons" userId="S::sa_lmc186@uakron.edu::a52e42a7-4d43-48af-9140-2fd351bd2f93" providerId="AD" clId="Web-{678CF8FB-42A0-5A41-0953-FF4C15CB2184}" dt="2022-03-25T16:21:25.476" v="7"/>
          <ac:spMkLst>
            <pc:docMk/>
            <pc:sldMk cId="992855453" sldId="263"/>
            <ac:spMk id="23" creationId="{F98F79A4-A6C7-4101-B1E9-27E05CB7CFA0}"/>
          </ac:spMkLst>
        </pc:spChg>
        <pc:spChg chg="add del">
          <ac:chgData name="Lauren Cummons" userId="S::sa_lmc186@uakron.edu::a52e42a7-4d43-48af-9140-2fd351bd2f93" providerId="AD" clId="Web-{678CF8FB-42A0-5A41-0953-FF4C15CB2184}" dt="2022-03-25T16:28:18.079" v="41"/>
          <ac:spMkLst>
            <pc:docMk/>
            <pc:sldMk cId="992855453" sldId="263"/>
            <ac:spMk id="24" creationId="{D240F8A8-FEA1-42C2-B259-27A9351279BD}"/>
          </ac:spMkLst>
        </pc:spChg>
        <pc:spChg chg="del">
          <ac:chgData name="Lauren Cummons" userId="S::sa_lmc186@uakron.edu::a52e42a7-4d43-48af-9140-2fd351bd2f93" providerId="AD" clId="Web-{678CF8FB-42A0-5A41-0953-FF4C15CB2184}" dt="2022-03-25T16:21:25.476" v="7"/>
          <ac:spMkLst>
            <pc:docMk/>
            <pc:sldMk cId="992855453" sldId="263"/>
            <ac:spMk id="25" creationId="{31CE7A08-2184-4B99-ABC0-B40CD1D3F281}"/>
          </ac:spMkLst>
        </pc:spChg>
        <pc:spChg chg="del">
          <ac:chgData name="Lauren Cummons" userId="S::sa_lmc186@uakron.edu::a52e42a7-4d43-48af-9140-2fd351bd2f93" providerId="AD" clId="Web-{678CF8FB-42A0-5A41-0953-FF4C15CB2184}" dt="2022-03-25T16:21:25.476" v="7"/>
          <ac:spMkLst>
            <pc:docMk/>
            <pc:sldMk cId="992855453" sldId="263"/>
            <ac:spMk id="27" creationId="{79AFCB35-9C04-4524-A0B1-57FF6865D013}"/>
          </ac:spMkLst>
        </pc:spChg>
        <pc:spChg chg="add del">
          <ac:chgData name="Lauren Cummons" userId="S::sa_lmc186@uakron.edu::a52e42a7-4d43-48af-9140-2fd351bd2f93" providerId="AD" clId="Web-{678CF8FB-42A0-5A41-0953-FF4C15CB2184}" dt="2022-03-25T16:29:06.406" v="45"/>
          <ac:spMkLst>
            <pc:docMk/>
            <pc:sldMk cId="992855453" sldId="263"/>
            <ac:spMk id="28" creationId="{8EE457FF-670E-4EC1-ACD4-1173DA9A7975}"/>
          </ac:spMkLst>
        </pc:spChg>
        <pc:spChg chg="del">
          <ac:chgData name="Lauren Cummons" userId="S::sa_lmc186@uakron.edu::a52e42a7-4d43-48af-9140-2fd351bd2f93" providerId="AD" clId="Web-{678CF8FB-42A0-5A41-0953-FF4C15CB2184}" dt="2022-03-25T16:21:25.476" v="7"/>
          <ac:spMkLst>
            <pc:docMk/>
            <pc:sldMk cId="992855453" sldId="263"/>
            <ac:spMk id="29" creationId="{D11AD2AD-0BA0-4DD3-8EEA-84686A0E718C}"/>
          </ac:spMkLst>
        </pc:spChg>
        <pc:spChg chg="add del mod">
          <ac:chgData name="Lauren Cummons" userId="S::sa_lmc186@uakron.edu::a52e42a7-4d43-48af-9140-2fd351bd2f93" providerId="AD" clId="Web-{678CF8FB-42A0-5A41-0953-FF4C15CB2184}" dt="2022-03-25T16:37:36.242" v="170"/>
          <ac:spMkLst>
            <pc:docMk/>
            <pc:sldMk cId="992855453" sldId="263"/>
            <ac:spMk id="30" creationId="{F16D2CB0-E828-78D2-AF75-481D9E977E8D}"/>
          </ac:spMkLst>
        </pc:spChg>
        <pc:spChg chg="del">
          <ac:chgData name="Lauren Cummons" userId="S::sa_lmc186@uakron.edu::a52e42a7-4d43-48af-9140-2fd351bd2f93" providerId="AD" clId="Web-{678CF8FB-42A0-5A41-0953-FF4C15CB2184}" dt="2022-03-25T16:21:25.476" v="7"/>
          <ac:spMkLst>
            <pc:docMk/>
            <pc:sldMk cId="992855453" sldId="263"/>
            <ac:spMk id="31" creationId="{9E5C5460-229E-46C8-A712-CC317985420F}"/>
          </ac:spMkLst>
        </pc:spChg>
        <pc:spChg chg="add">
          <ac:chgData name="Lauren Cummons" userId="S::sa_lmc186@uakron.edu::a52e42a7-4d43-48af-9140-2fd351bd2f93" providerId="AD" clId="Web-{678CF8FB-42A0-5A41-0953-FF4C15CB2184}" dt="2022-03-25T16:29:06.406" v="45"/>
          <ac:spMkLst>
            <pc:docMk/>
            <pc:sldMk cId="992855453" sldId="263"/>
            <ac:spMk id="32" creationId="{8EE457FF-670E-4EC1-ACD4-1173DA9A7975}"/>
          </ac:spMkLst>
        </pc:spChg>
        <pc:spChg chg="del">
          <ac:chgData name="Lauren Cummons" userId="S::sa_lmc186@uakron.edu::a52e42a7-4d43-48af-9140-2fd351bd2f93" providerId="AD" clId="Web-{678CF8FB-42A0-5A41-0953-FF4C15CB2184}" dt="2022-03-25T16:21:25.476" v="7"/>
          <ac:spMkLst>
            <pc:docMk/>
            <pc:sldMk cId="992855453" sldId="263"/>
            <ac:spMk id="33" creationId="{2552FC29-9118-466F-940E-80C84EFDF07B}"/>
          </ac:spMkLst>
        </pc:spChg>
        <pc:spChg chg="add">
          <ac:chgData name="Lauren Cummons" userId="S::sa_lmc186@uakron.edu::a52e42a7-4d43-48af-9140-2fd351bd2f93" providerId="AD" clId="Web-{678CF8FB-42A0-5A41-0953-FF4C15CB2184}" dt="2022-03-25T16:29:06.406" v="45"/>
          <ac:spMkLst>
            <pc:docMk/>
            <pc:sldMk cId="992855453" sldId="263"/>
            <ac:spMk id="37" creationId="{089A69AF-D57B-49B4-886C-D4A5DC194421}"/>
          </ac:spMkLst>
        </pc:spChg>
        <pc:spChg chg="add">
          <ac:chgData name="Lauren Cummons" userId="S::sa_lmc186@uakron.edu::a52e42a7-4d43-48af-9140-2fd351bd2f93" providerId="AD" clId="Web-{678CF8FB-42A0-5A41-0953-FF4C15CB2184}" dt="2022-03-25T16:29:06.406" v="45"/>
          <ac:spMkLst>
            <pc:docMk/>
            <pc:sldMk cId="992855453" sldId="263"/>
            <ac:spMk id="39" creationId="{CABDC08D-6093-4397-92D4-54D00E2BB1C2}"/>
          </ac:spMkLst>
        </pc:spChg>
        <pc:spChg chg="add del">
          <ac:chgData name="Lauren Cummons" userId="S::sa_lmc186@uakron.edu::a52e42a7-4d43-48af-9140-2fd351bd2f93" providerId="AD" clId="Web-{678CF8FB-42A0-5A41-0953-FF4C15CB2184}" dt="2022-03-25T16:28:45.922" v="44"/>
          <ac:spMkLst>
            <pc:docMk/>
            <pc:sldMk cId="992855453" sldId="263"/>
            <ac:spMk id="53" creationId="{6B171BE4-53B2-9EF9-DB91-9C64E961968B}"/>
          </ac:spMkLst>
        </pc:spChg>
        <pc:spChg chg="add mod">
          <ac:chgData name="Lauren Cummons" userId="S::sa_lmc186@uakron.edu::a52e42a7-4d43-48af-9140-2fd351bd2f93" providerId="AD" clId="Web-{678CF8FB-42A0-5A41-0953-FF4C15CB2184}" dt="2022-03-25T16:40:21.708" v="187" actId="1076"/>
          <ac:spMkLst>
            <pc:docMk/>
            <pc:sldMk cId="992855453" sldId="263"/>
            <ac:spMk id="54" creationId="{ADF6ABCF-B6BD-6B1D-1E6F-8C8F43846475}"/>
          </ac:spMkLst>
        </pc:spChg>
        <pc:spChg chg="add mod">
          <ac:chgData name="Lauren Cummons" userId="S::sa_lmc186@uakron.edu::a52e42a7-4d43-48af-9140-2fd351bd2f93" providerId="AD" clId="Web-{678CF8FB-42A0-5A41-0953-FF4C15CB2184}" dt="2022-03-25T16:39:35.897" v="181" actId="1076"/>
          <ac:spMkLst>
            <pc:docMk/>
            <pc:sldMk cId="992855453" sldId="263"/>
            <ac:spMk id="55" creationId="{C502427E-3A5D-68F9-8038-96C22FD92C19}"/>
          </ac:spMkLst>
        </pc:spChg>
        <pc:spChg chg="add mod">
          <ac:chgData name="Lauren Cummons" userId="S::sa_lmc186@uakron.edu::a52e42a7-4d43-48af-9140-2fd351bd2f93" providerId="AD" clId="Web-{678CF8FB-42A0-5A41-0953-FF4C15CB2184}" dt="2022-03-25T16:39:11.444" v="179" actId="1076"/>
          <ac:spMkLst>
            <pc:docMk/>
            <pc:sldMk cId="992855453" sldId="263"/>
            <ac:spMk id="56" creationId="{1109A602-DDB7-12D8-962D-6422689B4462}"/>
          </ac:spMkLst>
        </pc:spChg>
        <pc:spChg chg="add mod">
          <ac:chgData name="Lauren Cummons" userId="S::sa_lmc186@uakron.edu::a52e42a7-4d43-48af-9140-2fd351bd2f93" providerId="AD" clId="Web-{678CF8FB-42A0-5A41-0953-FF4C15CB2184}" dt="2022-03-25T16:40:28.255" v="188" actId="1076"/>
          <ac:spMkLst>
            <pc:docMk/>
            <pc:sldMk cId="992855453" sldId="263"/>
            <ac:spMk id="57" creationId="{C2D55488-573E-E84C-8908-DA5A1126B053}"/>
          </ac:spMkLst>
        </pc:spChg>
        <pc:spChg chg="add mod">
          <ac:chgData name="Lauren Cummons" userId="S::sa_lmc186@uakron.edu::a52e42a7-4d43-48af-9140-2fd351bd2f93" providerId="AD" clId="Web-{678CF8FB-42A0-5A41-0953-FF4C15CB2184}" dt="2022-03-25T16:40:33.208" v="189" actId="1076"/>
          <ac:spMkLst>
            <pc:docMk/>
            <pc:sldMk cId="992855453" sldId="263"/>
            <ac:spMk id="58" creationId="{40C9C58B-747F-2B8F-74FC-1CBDE803BAC3}"/>
          </ac:spMkLst>
        </pc:spChg>
        <pc:spChg chg="add mod">
          <ac:chgData name="Lauren Cummons" userId="S::sa_lmc186@uakron.edu::a52e42a7-4d43-48af-9140-2fd351bd2f93" providerId="AD" clId="Web-{678CF8FB-42A0-5A41-0953-FF4C15CB2184}" dt="2022-03-25T16:40:11.927" v="186" actId="1076"/>
          <ac:spMkLst>
            <pc:docMk/>
            <pc:sldMk cId="992855453" sldId="263"/>
            <ac:spMk id="59" creationId="{487711B0-922E-530F-3E2E-2F070A9A917E}"/>
          </ac:spMkLst>
        </pc:spChg>
        <pc:grpChg chg="del">
          <ac:chgData name="Lauren Cummons" userId="S::sa_lmc186@uakron.edu::a52e42a7-4d43-48af-9140-2fd351bd2f93" providerId="AD" clId="Web-{678CF8FB-42A0-5A41-0953-FF4C15CB2184}" dt="2022-03-25T16:21:25.476" v="7"/>
          <ac:grpSpMkLst>
            <pc:docMk/>
            <pc:sldMk cId="992855453" sldId="263"/>
            <ac:grpSpMk id="12" creationId="{8997F1B7-1EE7-4EA5-A5A4-866F9A810C9F}"/>
          </ac:grpSpMkLst>
        </pc:grpChg>
        <pc:grpChg chg="del">
          <ac:chgData name="Lauren Cummons" userId="S::sa_lmc186@uakron.edu::a52e42a7-4d43-48af-9140-2fd351bd2f93" providerId="AD" clId="Web-{678CF8FB-42A0-5A41-0953-FF4C15CB2184}" dt="2022-03-25T16:21:25.476" v="7"/>
          <ac:grpSpMkLst>
            <pc:docMk/>
            <pc:sldMk cId="992855453" sldId="263"/>
            <ac:grpSpMk id="35" creationId="{0C156BF8-7FF7-440F-BE2B-417DFFE8BFA5}"/>
          </ac:grpSpMkLst>
        </pc:grpChg>
        <pc:graphicFrameChg chg="add del">
          <ac:chgData name="Lauren Cummons" userId="S::sa_lmc186@uakron.edu::a52e42a7-4d43-48af-9140-2fd351bd2f93" providerId="AD" clId="Web-{678CF8FB-42A0-5A41-0953-FF4C15CB2184}" dt="2022-03-25T16:28:07.938" v="39"/>
          <ac:graphicFrameMkLst>
            <pc:docMk/>
            <pc:sldMk cId="992855453" sldId="263"/>
            <ac:graphicFrameMk id="9" creationId="{DF5519C8-A726-365A-B684-CDFE22D3C541}"/>
          </ac:graphicFrameMkLst>
        </pc:graphicFrameChg>
        <pc:graphicFrameChg chg="add del">
          <ac:chgData name="Lauren Cummons" userId="S::sa_lmc186@uakron.edu::a52e42a7-4d43-48af-9140-2fd351bd2f93" providerId="AD" clId="Web-{678CF8FB-42A0-5A41-0953-FF4C15CB2184}" dt="2022-03-25T16:28:18.079" v="41"/>
          <ac:graphicFrameMkLst>
            <pc:docMk/>
            <pc:sldMk cId="992855453" sldId="263"/>
            <ac:graphicFrameMk id="26" creationId="{820A810E-7FE4-4982-6F4A-8CCF1C82FFCF}"/>
          </ac:graphicFrameMkLst>
        </pc:graphicFrameChg>
        <pc:cxnChg chg="add del">
          <ac:chgData name="Lauren Cummons" userId="S::sa_lmc186@uakron.edu::a52e42a7-4d43-48af-9140-2fd351bd2f93" providerId="AD" clId="Web-{678CF8FB-42A0-5A41-0953-FF4C15CB2184}" dt="2022-03-25T16:29:06.406" v="45"/>
          <ac:cxnSpMkLst>
            <pc:docMk/>
            <pc:sldMk cId="992855453" sldId="263"/>
            <ac:cxnSpMk id="16" creationId="{A1CED323-FAF0-4E0B-8717-FC1F468A28FE}"/>
          </ac:cxnSpMkLst>
        </pc:cxnChg>
      </pc:sldChg>
      <pc:sldChg chg="mod modClrScheme chgLayout">
        <pc:chgData name="Lauren Cummons" userId="S::sa_lmc186@uakron.edu::a52e42a7-4d43-48af-9140-2fd351bd2f93" providerId="AD" clId="Web-{678CF8FB-42A0-5A41-0953-FF4C15CB2184}" dt="2022-03-25T16:24:12.848" v="16"/>
        <pc:sldMkLst>
          <pc:docMk/>
          <pc:sldMk cId="2338909460" sldId="264"/>
        </pc:sldMkLst>
      </pc:sldChg>
      <pc:sldChg chg="modSp mod modClrScheme chgLayout">
        <pc:chgData name="Lauren Cummons" userId="S::sa_lmc186@uakron.edu::a52e42a7-4d43-48af-9140-2fd351bd2f93" providerId="AD" clId="Web-{678CF8FB-42A0-5A41-0953-FF4C15CB2184}" dt="2022-03-25T16:44:27.455" v="198"/>
        <pc:sldMkLst>
          <pc:docMk/>
          <pc:sldMk cId="1226086439" sldId="265"/>
        </pc:sldMkLst>
        <pc:spChg chg="mod">
          <ac:chgData name="Lauren Cummons" userId="S::sa_lmc186@uakron.edu::a52e42a7-4d43-48af-9140-2fd351bd2f93" providerId="AD" clId="Web-{678CF8FB-42A0-5A41-0953-FF4C15CB2184}" dt="2022-03-25T16:09:48.393" v="3" actId="20577"/>
          <ac:spMkLst>
            <pc:docMk/>
            <pc:sldMk cId="1226086439" sldId="265"/>
            <ac:spMk id="15" creationId="{230ADABC-6DE5-26D4-8162-27C370F3F380}"/>
          </ac:spMkLst>
        </pc:spChg>
        <pc:graphicFrameChg chg="modGraphic">
          <ac:chgData name="Lauren Cummons" userId="S::sa_lmc186@uakron.edu::a52e42a7-4d43-48af-9140-2fd351bd2f93" providerId="AD" clId="Web-{678CF8FB-42A0-5A41-0953-FF4C15CB2184}" dt="2022-03-25T16:44:27.455" v="198"/>
          <ac:graphicFrameMkLst>
            <pc:docMk/>
            <pc:sldMk cId="1226086439" sldId="265"/>
            <ac:graphicFrameMk id="3" creationId="{441C44D2-3C1E-B8A3-E440-CCC2A1942DA2}"/>
          </ac:graphicFrameMkLst>
        </pc:graphicFrameChg>
      </pc:sldChg>
      <pc:sldChg chg="modSp mod modClrScheme chgLayout">
        <pc:chgData name="Lauren Cummons" userId="S::sa_lmc186@uakron.edu::a52e42a7-4d43-48af-9140-2fd351bd2f93" providerId="AD" clId="Web-{678CF8FB-42A0-5A41-0953-FF4C15CB2184}" dt="2022-03-25T16:24:12.848" v="16"/>
        <pc:sldMkLst>
          <pc:docMk/>
          <pc:sldMk cId="1639672615" sldId="266"/>
        </pc:sldMkLst>
        <pc:spChg chg="mod ord">
          <ac:chgData name="Lauren Cummons" userId="S::sa_lmc186@uakron.edu::a52e42a7-4d43-48af-9140-2fd351bd2f93" providerId="AD" clId="Web-{678CF8FB-42A0-5A41-0953-FF4C15CB2184}" dt="2022-03-25T16:24:12.848" v="16"/>
          <ac:spMkLst>
            <pc:docMk/>
            <pc:sldMk cId="1639672615" sldId="266"/>
            <ac:spMk id="2" creationId="{FD1DF549-91AA-FAA3-AA89-1C6101A2420A}"/>
          </ac:spMkLst>
        </pc:spChg>
      </pc:sldChg>
      <pc:sldChg chg="new del">
        <pc:chgData name="Lauren Cummons" userId="S::sa_lmc186@uakron.edu::a52e42a7-4d43-48af-9140-2fd351bd2f93" providerId="AD" clId="Web-{678CF8FB-42A0-5A41-0953-FF4C15CB2184}" dt="2022-03-25T16:17:40.229" v="5"/>
        <pc:sldMkLst>
          <pc:docMk/>
          <pc:sldMk cId="2223121944" sldId="267"/>
        </pc:sldMkLst>
      </pc:sldChg>
      <pc:sldMasterChg chg="del delSldLayout">
        <pc:chgData name="Lauren Cummons" userId="S::sa_lmc186@uakron.edu::a52e42a7-4d43-48af-9140-2fd351bd2f93" providerId="AD" clId="Web-{678CF8FB-42A0-5A41-0953-FF4C15CB2184}" dt="2022-03-25T16:21:25.476" v="7"/>
        <pc:sldMasterMkLst>
          <pc:docMk/>
          <pc:sldMasterMk cId="380180671" sldId="2147483734"/>
        </pc:sldMasterMkLst>
        <pc:sldLayoutChg chg="del">
          <pc:chgData name="Lauren Cummons" userId="S::sa_lmc186@uakron.edu::a52e42a7-4d43-48af-9140-2fd351bd2f93" providerId="AD" clId="Web-{678CF8FB-42A0-5A41-0953-FF4C15CB2184}" dt="2022-03-25T16:21:25.476" v="7"/>
          <pc:sldLayoutMkLst>
            <pc:docMk/>
            <pc:sldMasterMk cId="380180671" sldId="2147483734"/>
            <pc:sldLayoutMk cId="2648141058" sldId="2147483723"/>
          </pc:sldLayoutMkLst>
        </pc:sldLayoutChg>
        <pc:sldLayoutChg chg="del">
          <pc:chgData name="Lauren Cummons" userId="S::sa_lmc186@uakron.edu::a52e42a7-4d43-48af-9140-2fd351bd2f93" providerId="AD" clId="Web-{678CF8FB-42A0-5A41-0953-FF4C15CB2184}" dt="2022-03-25T16:21:25.476" v="7"/>
          <pc:sldLayoutMkLst>
            <pc:docMk/>
            <pc:sldMasterMk cId="380180671" sldId="2147483734"/>
            <pc:sldLayoutMk cId="1854066514" sldId="2147483724"/>
          </pc:sldLayoutMkLst>
        </pc:sldLayoutChg>
        <pc:sldLayoutChg chg="del">
          <pc:chgData name="Lauren Cummons" userId="S::sa_lmc186@uakron.edu::a52e42a7-4d43-48af-9140-2fd351bd2f93" providerId="AD" clId="Web-{678CF8FB-42A0-5A41-0953-FF4C15CB2184}" dt="2022-03-25T16:21:25.476" v="7"/>
          <pc:sldLayoutMkLst>
            <pc:docMk/>
            <pc:sldMasterMk cId="380180671" sldId="2147483734"/>
            <pc:sldLayoutMk cId="2842008708" sldId="2147483725"/>
          </pc:sldLayoutMkLst>
        </pc:sldLayoutChg>
        <pc:sldLayoutChg chg="del">
          <pc:chgData name="Lauren Cummons" userId="S::sa_lmc186@uakron.edu::a52e42a7-4d43-48af-9140-2fd351bd2f93" providerId="AD" clId="Web-{678CF8FB-42A0-5A41-0953-FF4C15CB2184}" dt="2022-03-25T16:21:25.476" v="7"/>
          <pc:sldLayoutMkLst>
            <pc:docMk/>
            <pc:sldMasterMk cId="380180671" sldId="2147483734"/>
            <pc:sldLayoutMk cId="304513383" sldId="2147483726"/>
          </pc:sldLayoutMkLst>
        </pc:sldLayoutChg>
        <pc:sldLayoutChg chg="del">
          <pc:chgData name="Lauren Cummons" userId="S::sa_lmc186@uakron.edu::a52e42a7-4d43-48af-9140-2fd351bd2f93" providerId="AD" clId="Web-{678CF8FB-42A0-5A41-0953-FF4C15CB2184}" dt="2022-03-25T16:21:25.476" v="7"/>
          <pc:sldLayoutMkLst>
            <pc:docMk/>
            <pc:sldMasterMk cId="380180671" sldId="2147483734"/>
            <pc:sldLayoutMk cId="1615338117" sldId="2147483727"/>
          </pc:sldLayoutMkLst>
        </pc:sldLayoutChg>
        <pc:sldLayoutChg chg="del">
          <pc:chgData name="Lauren Cummons" userId="S::sa_lmc186@uakron.edu::a52e42a7-4d43-48af-9140-2fd351bd2f93" providerId="AD" clId="Web-{678CF8FB-42A0-5A41-0953-FF4C15CB2184}" dt="2022-03-25T16:21:25.476" v="7"/>
          <pc:sldLayoutMkLst>
            <pc:docMk/>
            <pc:sldMasterMk cId="380180671" sldId="2147483734"/>
            <pc:sldLayoutMk cId="2838036309" sldId="2147483728"/>
          </pc:sldLayoutMkLst>
        </pc:sldLayoutChg>
        <pc:sldLayoutChg chg="del">
          <pc:chgData name="Lauren Cummons" userId="S::sa_lmc186@uakron.edu::a52e42a7-4d43-48af-9140-2fd351bd2f93" providerId="AD" clId="Web-{678CF8FB-42A0-5A41-0953-FF4C15CB2184}" dt="2022-03-25T16:21:25.476" v="7"/>
          <pc:sldLayoutMkLst>
            <pc:docMk/>
            <pc:sldMasterMk cId="380180671" sldId="2147483734"/>
            <pc:sldLayoutMk cId="1621648836" sldId="2147483729"/>
          </pc:sldLayoutMkLst>
        </pc:sldLayoutChg>
        <pc:sldLayoutChg chg="del">
          <pc:chgData name="Lauren Cummons" userId="S::sa_lmc186@uakron.edu::a52e42a7-4d43-48af-9140-2fd351bd2f93" providerId="AD" clId="Web-{678CF8FB-42A0-5A41-0953-FF4C15CB2184}" dt="2022-03-25T16:21:25.476" v="7"/>
          <pc:sldLayoutMkLst>
            <pc:docMk/>
            <pc:sldMasterMk cId="380180671" sldId="2147483734"/>
            <pc:sldLayoutMk cId="2429941285" sldId="2147483730"/>
          </pc:sldLayoutMkLst>
        </pc:sldLayoutChg>
        <pc:sldLayoutChg chg="del">
          <pc:chgData name="Lauren Cummons" userId="S::sa_lmc186@uakron.edu::a52e42a7-4d43-48af-9140-2fd351bd2f93" providerId="AD" clId="Web-{678CF8FB-42A0-5A41-0953-FF4C15CB2184}" dt="2022-03-25T16:21:25.476" v="7"/>
          <pc:sldLayoutMkLst>
            <pc:docMk/>
            <pc:sldMasterMk cId="380180671" sldId="2147483734"/>
            <pc:sldLayoutMk cId="642557942" sldId="2147483731"/>
          </pc:sldLayoutMkLst>
        </pc:sldLayoutChg>
        <pc:sldLayoutChg chg="del">
          <pc:chgData name="Lauren Cummons" userId="S::sa_lmc186@uakron.edu::a52e42a7-4d43-48af-9140-2fd351bd2f93" providerId="AD" clId="Web-{678CF8FB-42A0-5A41-0953-FF4C15CB2184}" dt="2022-03-25T16:21:25.476" v="7"/>
          <pc:sldLayoutMkLst>
            <pc:docMk/>
            <pc:sldMasterMk cId="380180671" sldId="2147483734"/>
            <pc:sldLayoutMk cId="3777351348" sldId="2147483732"/>
          </pc:sldLayoutMkLst>
        </pc:sldLayoutChg>
        <pc:sldLayoutChg chg="del">
          <pc:chgData name="Lauren Cummons" userId="S::sa_lmc186@uakron.edu::a52e42a7-4d43-48af-9140-2fd351bd2f93" providerId="AD" clId="Web-{678CF8FB-42A0-5A41-0953-FF4C15CB2184}" dt="2022-03-25T16:21:25.476" v="7"/>
          <pc:sldLayoutMkLst>
            <pc:docMk/>
            <pc:sldMasterMk cId="380180671" sldId="2147483734"/>
            <pc:sldLayoutMk cId="578706852" sldId="2147483733"/>
          </pc:sldLayoutMkLst>
        </pc:sldLayoutChg>
      </pc:sldMasterChg>
      <pc:sldMasterChg chg="del delSldLayout">
        <pc:chgData name="Lauren Cummons" userId="S::sa_lmc186@uakron.edu::a52e42a7-4d43-48af-9140-2fd351bd2f93" providerId="AD" clId="Web-{678CF8FB-42A0-5A41-0953-FF4C15CB2184}" dt="2022-03-25T16:21:25.476" v="7"/>
        <pc:sldMasterMkLst>
          <pc:docMk/>
          <pc:sldMasterMk cId="1677118283" sldId="2147483750"/>
        </pc:sldMasterMkLst>
        <pc:sldLayoutChg chg="del">
          <pc:chgData name="Lauren Cummons" userId="S::sa_lmc186@uakron.edu::a52e42a7-4d43-48af-9140-2fd351bd2f93" providerId="AD" clId="Web-{678CF8FB-42A0-5A41-0953-FF4C15CB2184}" dt="2022-03-25T16:21:25.476" v="7"/>
          <pc:sldLayoutMkLst>
            <pc:docMk/>
            <pc:sldMasterMk cId="1677118283" sldId="2147483750"/>
            <pc:sldLayoutMk cId="4176206042" sldId="2147483751"/>
          </pc:sldLayoutMkLst>
        </pc:sldLayoutChg>
        <pc:sldLayoutChg chg="del">
          <pc:chgData name="Lauren Cummons" userId="S::sa_lmc186@uakron.edu::a52e42a7-4d43-48af-9140-2fd351bd2f93" providerId="AD" clId="Web-{678CF8FB-42A0-5A41-0953-FF4C15CB2184}" dt="2022-03-25T16:21:25.476" v="7"/>
          <pc:sldLayoutMkLst>
            <pc:docMk/>
            <pc:sldMasterMk cId="1677118283" sldId="2147483750"/>
            <pc:sldLayoutMk cId="2829693191" sldId="2147483752"/>
          </pc:sldLayoutMkLst>
        </pc:sldLayoutChg>
        <pc:sldLayoutChg chg="del">
          <pc:chgData name="Lauren Cummons" userId="S::sa_lmc186@uakron.edu::a52e42a7-4d43-48af-9140-2fd351bd2f93" providerId="AD" clId="Web-{678CF8FB-42A0-5A41-0953-FF4C15CB2184}" dt="2022-03-25T16:21:25.476" v="7"/>
          <pc:sldLayoutMkLst>
            <pc:docMk/>
            <pc:sldMasterMk cId="1677118283" sldId="2147483750"/>
            <pc:sldLayoutMk cId="3765899896" sldId="2147483753"/>
          </pc:sldLayoutMkLst>
        </pc:sldLayoutChg>
        <pc:sldLayoutChg chg="del">
          <pc:chgData name="Lauren Cummons" userId="S::sa_lmc186@uakron.edu::a52e42a7-4d43-48af-9140-2fd351bd2f93" providerId="AD" clId="Web-{678CF8FB-42A0-5A41-0953-FF4C15CB2184}" dt="2022-03-25T16:21:25.476" v="7"/>
          <pc:sldLayoutMkLst>
            <pc:docMk/>
            <pc:sldMasterMk cId="1677118283" sldId="2147483750"/>
            <pc:sldLayoutMk cId="3964779499" sldId="2147483754"/>
          </pc:sldLayoutMkLst>
        </pc:sldLayoutChg>
        <pc:sldLayoutChg chg="del">
          <pc:chgData name="Lauren Cummons" userId="S::sa_lmc186@uakron.edu::a52e42a7-4d43-48af-9140-2fd351bd2f93" providerId="AD" clId="Web-{678CF8FB-42A0-5A41-0953-FF4C15CB2184}" dt="2022-03-25T16:21:25.476" v="7"/>
          <pc:sldLayoutMkLst>
            <pc:docMk/>
            <pc:sldMasterMk cId="1677118283" sldId="2147483750"/>
            <pc:sldLayoutMk cId="4247354891" sldId="2147483755"/>
          </pc:sldLayoutMkLst>
        </pc:sldLayoutChg>
        <pc:sldLayoutChg chg="del">
          <pc:chgData name="Lauren Cummons" userId="S::sa_lmc186@uakron.edu::a52e42a7-4d43-48af-9140-2fd351bd2f93" providerId="AD" clId="Web-{678CF8FB-42A0-5A41-0953-FF4C15CB2184}" dt="2022-03-25T16:21:25.476" v="7"/>
          <pc:sldLayoutMkLst>
            <pc:docMk/>
            <pc:sldMasterMk cId="1677118283" sldId="2147483750"/>
            <pc:sldLayoutMk cId="275477789" sldId="2147483756"/>
          </pc:sldLayoutMkLst>
        </pc:sldLayoutChg>
        <pc:sldLayoutChg chg="del">
          <pc:chgData name="Lauren Cummons" userId="S::sa_lmc186@uakron.edu::a52e42a7-4d43-48af-9140-2fd351bd2f93" providerId="AD" clId="Web-{678CF8FB-42A0-5A41-0953-FF4C15CB2184}" dt="2022-03-25T16:21:25.476" v="7"/>
          <pc:sldLayoutMkLst>
            <pc:docMk/>
            <pc:sldMasterMk cId="1677118283" sldId="2147483750"/>
            <pc:sldLayoutMk cId="1254823104" sldId="2147483757"/>
          </pc:sldLayoutMkLst>
        </pc:sldLayoutChg>
        <pc:sldLayoutChg chg="del">
          <pc:chgData name="Lauren Cummons" userId="S::sa_lmc186@uakron.edu::a52e42a7-4d43-48af-9140-2fd351bd2f93" providerId="AD" clId="Web-{678CF8FB-42A0-5A41-0953-FF4C15CB2184}" dt="2022-03-25T16:21:25.476" v="7"/>
          <pc:sldLayoutMkLst>
            <pc:docMk/>
            <pc:sldMasterMk cId="1677118283" sldId="2147483750"/>
            <pc:sldLayoutMk cId="2373778151" sldId="2147483758"/>
          </pc:sldLayoutMkLst>
        </pc:sldLayoutChg>
        <pc:sldLayoutChg chg="del">
          <pc:chgData name="Lauren Cummons" userId="S::sa_lmc186@uakron.edu::a52e42a7-4d43-48af-9140-2fd351bd2f93" providerId="AD" clId="Web-{678CF8FB-42A0-5A41-0953-FF4C15CB2184}" dt="2022-03-25T16:21:25.476" v="7"/>
          <pc:sldLayoutMkLst>
            <pc:docMk/>
            <pc:sldMasterMk cId="1677118283" sldId="2147483750"/>
            <pc:sldLayoutMk cId="1233545835" sldId="2147483759"/>
          </pc:sldLayoutMkLst>
        </pc:sldLayoutChg>
        <pc:sldLayoutChg chg="del">
          <pc:chgData name="Lauren Cummons" userId="S::sa_lmc186@uakron.edu::a52e42a7-4d43-48af-9140-2fd351bd2f93" providerId="AD" clId="Web-{678CF8FB-42A0-5A41-0953-FF4C15CB2184}" dt="2022-03-25T16:21:25.476" v="7"/>
          <pc:sldLayoutMkLst>
            <pc:docMk/>
            <pc:sldMasterMk cId="1677118283" sldId="2147483750"/>
            <pc:sldLayoutMk cId="3319902388" sldId="2147483760"/>
          </pc:sldLayoutMkLst>
        </pc:sldLayoutChg>
        <pc:sldLayoutChg chg="del">
          <pc:chgData name="Lauren Cummons" userId="S::sa_lmc186@uakron.edu::a52e42a7-4d43-48af-9140-2fd351bd2f93" providerId="AD" clId="Web-{678CF8FB-42A0-5A41-0953-FF4C15CB2184}" dt="2022-03-25T16:21:25.476" v="7"/>
          <pc:sldLayoutMkLst>
            <pc:docMk/>
            <pc:sldMasterMk cId="1677118283" sldId="2147483750"/>
            <pc:sldLayoutMk cId="1572072674" sldId="2147483761"/>
          </pc:sldLayoutMkLst>
        </pc:sldLayoutChg>
      </pc:sldMasterChg>
      <pc:sldMasterChg chg="del delSldLayout">
        <pc:chgData name="Lauren Cummons" userId="S::sa_lmc186@uakron.edu::a52e42a7-4d43-48af-9140-2fd351bd2f93" providerId="AD" clId="Web-{678CF8FB-42A0-5A41-0953-FF4C15CB2184}" dt="2022-03-25T16:21:25.476" v="7"/>
        <pc:sldMasterMkLst>
          <pc:docMk/>
          <pc:sldMasterMk cId="1416929580" sldId="2147483970"/>
        </pc:sldMasterMkLst>
        <pc:sldLayoutChg chg="del">
          <pc:chgData name="Lauren Cummons" userId="S::sa_lmc186@uakron.edu::a52e42a7-4d43-48af-9140-2fd351bd2f93" providerId="AD" clId="Web-{678CF8FB-42A0-5A41-0953-FF4C15CB2184}" dt="2022-03-25T16:21:25.476" v="7"/>
          <pc:sldLayoutMkLst>
            <pc:docMk/>
            <pc:sldMasterMk cId="1416929580" sldId="2147483970"/>
            <pc:sldLayoutMk cId="1785118977" sldId="2147483971"/>
          </pc:sldLayoutMkLst>
        </pc:sldLayoutChg>
        <pc:sldLayoutChg chg="del">
          <pc:chgData name="Lauren Cummons" userId="S::sa_lmc186@uakron.edu::a52e42a7-4d43-48af-9140-2fd351bd2f93" providerId="AD" clId="Web-{678CF8FB-42A0-5A41-0953-FF4C15CB2184}" dt="2022-03-25T16:21:25.476" v="7"/>
          <pc:sldLayoutMkLst>
            <pc:docMk/>
            <pc:sldMasterMk cId="1416929580" sldId="2147483970"/>
            <pc:sldLayoutMk cId="2777219276" sldId="2147483972"/>
          </pc:sldLayoutMkLst>
        </pc:sldLayoutChg>
        <pc:sldLayoutChg chg="del">
          <pc:chgData name="Lauren Cummons" userId="S::sa_lmc186@uakron.edu::a52e42a7-4d43-48af-9140-2fd351bd2f93" providerId="AD" clId="Web-{678CF8FB-42A0-5A41-0953-FF4C15CB2184}" dt="2022-03-25T16:21:25.476" v="7"/>
          <pc:sldLayoutMkLst>
            <pc:docMk/>
            <pc:sldMasterMk cId="1416929580" sldId="2147483970"/>
            <pc:sldLayoutMk cId="2292904615" sldId="2147483973"/>
          </pc:sldLayoutMkLst>
        </pc:sldLayoutChg>
        <pc:sldLayoutChg chg="del">
          <pc:chgData name="Lauren Cummons" userId="S::sa_lmc186@uakron.edu::a52e42a7-4d43-48af-9140-2fd351bd2f93" providerId="AD" clId="Web-{678CF8FB-42A0-5A41-0953-FF4C15CB2184}" dt="2022-03-25T16:21:25.476" v="7"/>
          <pc:sldLayoutMkLst>
            <pc:docMk/>
            <pc:sldMasterMk cId="1416929580" sldId="2147483970"/>
            <pc:sldLayoutMk cId="4184514382" sldId="2147483974"/>
          </pc:sldLayoutMkLst>
        </pc:sldLayoutChg>
        <pc:sldLayoutChg chg="del">
          <pc:chgData name="Lauren Cummons" userId="S::sa_lmc186@uakron.edu::a52e42a7-4d43-48af-9140-2fd351bd2f93" providerId="AD" clId="Web-{678CF8FB-42A0-5A41-0953-FF4C15CB2184}" dt="2022-03-25T16:21:25.476" v="7"/>
          <pc:sldLayoutMkLst>
            <pc:docMk/>
            <pc:sldMasterMk cId="1416929580" sldId="2147483970"/>
            <pc:sldLayoutMk cId="363306635" sldId="2147483975"/>
          </pc:sldLayoutMkLst>
        </pc:sldLayoutChg>
        <pc:sldLayoutChg chg="del">
          <pc:chgData name="Lauren Cummons" userId="S::sa_lmc186@uakron.edu::a52e42a7-4d43-48af-9140-2fd351bd2f93" providerId="AD" clId="Web-{678CF8FB-42A0-5A41-0953-FF4C15CB2184}" dt="2022-03-25T16:21:25.476" v="7"/>
          <pc:sldLayoutMkLst>
            <pc:docMk/>
            <pc:sldMasterMk cId="1416929580" sldId="2147483970"/>
            <pc:sldLayoutMk cId="1344155071" sldId="2147483976"/>
          </pc:sldLayoutMkLst>
        </pc:sldLayoutChg>
        <pc:sldLayoutChg chg="del">
          <pc:chgData name="Lauren Cummons" userId="S::sa_lmc186@uakron.edu::a52e42a7-4d43-48af-9140-2fd351bd2f93" providerId="AD" clId="Web-{678CF8FB-42A0-5A41-0953-FF4C15CB2184}" dt="2022-03-25T16:21:25.476" v="7"/>
          <pc:sldLayoutMkLst>
            <pc:docMk/>
            <pc:sldMasterMk cId="1416929580" sldId="2147483970"/>
            <pc:sldLayoutMk cId="2051809069" sldId="2147483977"/>
          </pc:sldLayoutMkLst>
        </pc:sldLayoutChg>
        <pc:sldLayoutChg chg="del">
          <pc:chgData name="Lauren Cummons" userId="S::sa_lmc186@uakron.edu::a52e42a7-4d43-48af-9140-2fd351bd2f93" providerId="AD" clId="Web-{678CF8FB-42A0-5A41-0953-FF4C15CB2184}" dt="2022-03-25T16:21:25.476" v="7"/>
          <pc:sldLayoutMkLst>
            <pc:docMk/>
            <pc:sldMasterMk cId="1416929580" sldId="2147483970"/>
            <pc:sldLayoutMk cId="3329332688" sldId="2147483978"/>
          </pc:sldLayoutMkLst>
        </pc:sldLayoutChg>
        <pc:sldLayoutChg chg="del">
          <pc:chgData name="Lauren Cummons" userId="S::sa_lmc186@uakron.edu::a52e42a7-4d43-48af-9140-2fd351bd2f93" providerId="AD" clId="Web-{678CF8FB-42A0-5A41-0953-FF4C15CB2184}" dt="2022-03-25T16:21:25.476" v="7"/>
          <pc:sldLayoutMkLst>
            <pc:docMk/>
            <pc:sldMasterMk cId="1416929580" sldId="2147483970"/>
            <pc:sldLayoutMk cId="561487536" sldId="2147483979"/>
          </pc:sldLayoutMkLst>
        </pc:sldLayoutChg>
        <pc:sldLayoutChg chg="del">
          <pc:chgData name="Lauren Cummons" userId="S::sa_lmc186@uakron.edu::a52e42a7-4d43-48af-9140-2fd351bd2f93" providerId="AD" clId="Web-{678CF8FB-42A0-5A41-0953-FF4C15CB2184}" dt="2022-03-25T16:21:25.476" v="7"/>
          <pc:sldLayoutMkLst>
            <pc:docMk/>
            <pc:sldMasterMk cId="1416929580" sldId="2147483970"/>
            <pc:sldLayoutMk cId="1685836032" sldId="2147483980"/>
          </pc:sldLayoutMkLst>
        </pc:sldLayoutChg>
        <pc:sldLayoutChg chg="del">
          <pc:chgData name="Lauren Cummons" userId="S::sa_lmc186@uakron.edu::a52e42a7-4d43-48af-9140-2fd351bd2f93" providerId="AD" clId="Web-{678CF8FB-42A0-5A41-0953-FF4C15CB2184}" dt="2022-03-25T16:21:25.476" v="7"/>
          <pc:sldLayoutMkLst>
            <pc:docMk/>
            <pc:sldMasterMk cId="1416929580" sldId="2147483970"/>
            <pc:sldLayoutMk cId="3716591691" sldId="2147483981"/>
          </pc:sldLayoutMkLst>
        </pc:sldLayoutChg>
      </pc:sldMasterChg>
      <pc:sldMasterChg chg="add del addSldLayout delSldLayout modSldLayout">
        <pc:chgData name="Lauren Cummons" userId="S::sa_lmc186@uakron.edu::a52e42a7-4d43-48af-9140-2fd351bd2f93" providerId="AD" clId="Web-{678CF8FB-42A0-5A41-0953-FF4C15CB2184}" dt="2022-03-25T16:21:51.491" v="8"/>
        <pc:sldMasterMkLst>
          <pc:docMk/>
          <pc:sldMasterMk cId="990593343" sldId="2147483982"/>
        </pc:sldMasterMkLst>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1314052737" sldId="2147483983"/>
          </pc:sldLayoutMkLst>
        </pc:sldLayoutChg>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587522028" sldId="2147483984"/>
          </pc:sldLayoutMkLst>
        </pc:sldLayoutChg>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1435836477" sldId="2147483985"/>
          </pc:sldLayoutMkLst>
        </pc:sldLayoutChg>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3136883771" sldId="2147483986"/>
          </pc:sldLayoutMkLst>
        </pc:sldLayoutChg>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1723906612" sldId="2147483987"/>
          </pc:sldLayoutMkLst>
        </pc:sldLayoutChg>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1972486108" sldId="2147483988"/>
          </pc:sldLayoutMkLst>
        </pc:sldLayoutChg>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1260845363" sldId="2147483989"/>
          </pc:sldLayoutMkLst>
        </pc:sldLayoutChg>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1501284287" sldId="2147483990"/>
          </pc:sldLayoutMkLst>
        </pc:sldLayoutChg>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2678947911" sldId="2147483991"/>
          </pc:sldLayoutMkLst>
        </pc:sldLayoutChg>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2458983027" sldId="2147483992"/>
          </pc:sldLayoutMkLst>
        </pc:sldLayoutChg>
        <pc:sldLayoutChg chg="add del mod replId">
          <pc:chgData name="Lauren Cummons" userId="S::sa_lmc186@uakron.edu::a52e42a7-4d43-48af-9140-2fd351bd2f93" providerId="AD" clId="Web-{678CF8FB-42A0-5A41-0953-FF4C15CB2184}" dt="2022-03-25T16:21:51.491" v="8"/>
          <pc:sldLayoutMkLst>
            <pc:docMk/>
            <pc:sldMasterMk cId="990593343" sldId="2147483982"/>
            <pc:sldLayoutMk cId="365092944" sldId="2147483993"/>
          </pc:sldLayoutMkLst>
        </pc:sldLayoutChg>
      </pc:sldMasterChg>
      <pc:sldMasterChg chg="add del addSldLayout delSldLayout modSldLayout">
        <pc:chgData name="Lauren Cummons" userId="S::sa_lmc186@uakron.edu::a52e42a7-4d43-48af-9140-2fd351bd2f93" providerId="AD" clId="Web-{678CF8FB-42A0-5A41-0953-FF4C15CB2184}" dt="2022-03-25T16:22:09.772" v="9"/>
        <pc:sldMasterMkLst>
          <pc:docMk/>
          <pc:sldMasterMk cId="1664482531" sldId="2147483994"/>
        </pc:sldMasterMkLst>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4115482831" sldId="2147483995"/>
          </pc:sldLayoutMkLst>
        </pc:sldLayoutChg>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2501528608" sldId="2147483996"/>
          </pc:sldLayoutMkLst>
        </pc:sldLayoutChg>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2664260265" sldId="2147483997"/>
          </pc:sldLayoutMkLst>
        </pc:sldLayoutChg>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457114239" sldId="2147483998"/>
          </pc:sldLayoutMkLst>
        </pc:sldLayoutChg>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2740831403" sldId="2147483999"/>
          </pc:sldLayoutMkLst>
        </pc:sldLayoutChg>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1337932360" sldId="2147484000"/>
          </pc:sldLayoutMkLst>
        </pc:sldLayoutChg>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587116646" sldId="2147484001"/>
          </pc:sldLayoutMkLst>
        </pc:sldLayoutChg>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2851510462" sldId="2147484002"/>
          </pc:sldLayoutMkLst>
        </pc:sldLayoutChg>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4032882166" sldId="2147484003"/>
          </pc:sldLayoutMkLst>
        </pc:sldLayoutChg>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613965748" sldId="2147484004"/>
          </pc:sldLayoutMkLst>
        </pc:sldLayoutChg>
        <pc:sldLayoutChg chg="add del mod replId">
          <pc:chgData name="Lauren Cummons" userId="S::sa_lmc186@uakron.edu::a52e42a7-4d43-48af-9140-2fd351bd2f93" providerId="AD" clId="Web-{678CF8FB-42A0-5A41-0953-FF4C15CB2184}" dt="2022-03-25T16:22:09.772" v="9"/>
          <pc:sldLayoutMkLst>
            <pc:docMk/>
            <pc:sldMasterMk cId="1664482531" sldId="2147483994"/>
            <pc:sldLayoutMk cId="3729765627" sldId="2147484005"/>
          </pc:sldLayoutMkLst>
        </pc:sldLayoutChg>
      </pc:sldMasterChg>
      <pc:sldMasterChg chg="add del addSldLayout delSldLayout modSldLayout">
        <pc:chgData name="Lauren Cummons" userId="S::sa_lmc186@uakron.edu::a52e42a7-4d43-48af-9140-2fd351bd2f93" providerId="AD" clId="Web-{678CF8FB-42A0-5A41-0953-FF4C15CB2184}" dt="2022-03-25T16:23:14.271" v="10"/>
        <pc:sldMasterMkLst>
          <pc:docMk/>
          <pc:sldMasterMk cId="3363216927" sldId="2147484006"/>
        </pc:sldMasterMkLst>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2263778595" sldId="2147484007"/>
          </pc:sldLayoutMkLst>
        </pc:sldLayoutChg>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3837667538" sldId="2147484008"/>
          </pc:sldLayoutMkLst>
        </pc:sldLayoutChg>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3158687299" sldId="2147484009"/>
          </pc:sldLayoutMkLst>
        </pc:sldLayoutChg>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3036488916" sldId="2147484010"/>
          </pc:sldLayoutMkLst>
        </pc:sldLayoutChg>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1587055781" sldId="2147484011"/>
          </pc:sldLayoutMkLst>
        </pc:sldLayoutChg>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2950189542" sldId="2147484012"/>
          </pc:sldLayoutMkLst>
        </pc:sldLayoutChg>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152026302" sldId="2147484013"/>
          </pc:sldLayoutMkLst>
        </pc:sldLayoutChg>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1504629473" sldId="2147484014"/>
          </pc:sldLayoutMkLst>
        </pc:sldLayoutChg>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1913467281" sldId="2147484015"/>
          </pc:sldLayoutMkLst>
        </pc:sldLayoutChg>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3480154521" sldId="2147484016"/>
          </pc:sldLayoutMkLst>
        </pc:sldLayoutChg>
        <pc:sldLayoutChg chg="add del mod replId">
          <pc:chgData name="Lauren Cummons" userId="S::sa_lmc186@uakron.edu::a52e42a7-4d43-48af-9140-2fd351bd2f93" providerId="AD" clId="Web-{678CF8FB-42A0-5A41-0953-FF4C15CB2184}" dt="2022-03-25T16:23:14.271" v="10"/>
          <pc:sldLayoutMkLst>
            <pc:docMk/>
            <pc:sldMasterMk cId="3363216927" sldId="2147484006"/>
            <pc:sldLayoutMk cId="2254041624" sldId="2147484017"/>
          </pc:sldLayoutMkLst>
        </pc:sldLayoutChg>
      </pc:sldMasterChg>
      <pc:sldMasterChg chg="add del addSldLayout delSldLayout modSldLayout">
        <pc:chgData name="Lauren Cummons" userId="S::sa_lmc186@uakron.edu::a52e42a7-4d43-48af-9140-2fd351bd2f93" providerId="AD" clId="Web-{678CF8FB-42A0-5A41-0953-FF4C15CB2184}" dt="2022-03-25T16:23:27.427" v="11"/>
        <pc:sldMasterMkLst>
          <pc:docMk/>
          <pc:sldMasterMk cId="978036910" sldId="2147484018"/>
        </pc:sldMasterMkLst>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3390551677" sldId="2147484019"/>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3064020946" sldId="2147484020"/>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2812617081" sldId="2147484021"/>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2158135683" sldId="2147484022"/>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2203321621" sldId="2147484023"/>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2887117451" sldId="2147484024"/>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3388441825" sldId="2147484025"/>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2279665748" sldId="2147484026"/>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2531581374" sldId="2147484027"/>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3513574396" sldId="2147484028"/>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1769311259" sldId="2147484029"/>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2778959949" sldId="2147484030"/>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759369935" sldId="2147484031"/>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3331679625" sldId="2147484032"/>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739510139" sldId="2147484033"/>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2153873194" sldId="2147484034"/>
          </pc:sldLayoutMkLst>
        </pc:sldLayoutChg>
        <pc:sldLayoutChg chg="add del mod replId">
          <pc:chgData name="Lauren Cummons" userId="S::sa_lmc186@uakron.edu::a52e42a7-4d43-48af-9140-2fd351bd2f93" providerId="AD" clId="Web-{678CF8FB-42A0-5A41-0953-FF4C15CB2184}" dt="2022-03-25T16:23:27.427" v="11"/>
          <pc:sldLayoutMkLst>
            <pc:docMk/>
            <pc:sldMasterMk cId="978036910" sldId="2147484018"/>
            <pc:sldLayoutMk cId="3677622985" sldId="2147484035"/>
          </pc:sldLayoutMkLst>
        </pc:sldLayoutChg>
      </pc:sldMasterChg>
      <pc:sldMasterChg chg="add del addSldLayout delSldLayout modSldLayout">
        <pc:chgData name="Lauren Cummons" userId="S::sa_lmc186@uakron.edu::a52e42a7-4d43-48af-9140-2fd351bd2f93" providerId="AD" clId="Web-{678CF8FB-42A0-5A41-0953-FF4C15CB2184}" dt="2022-03-25T16:23:34.208" v="12"/>
        <pc:sldMasterMkLst>
          <pc:docMk/>
          <pc:sldMasterMk cId="2528637506" sldId="2147484036"/>
        </pc:sldMasterMkLst>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1377409479" sldId="2147484037"/>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1070692771" sldId="2147484038"/>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3984268491" sldId="2147484039"/>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1497908550" sldId="2147484040"/>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1660816954" sldId="2147484041"/>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3045179437" sldId="2147484042"/>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2219067934" sldId="2147484043"/>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4134932581" sldId="2147484044"/>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2035542175" sldId="2147484045"/>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1598276119" sldId="2147484046"/>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1807482639" sldId="2147484047"/>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4020354819" sldId="2147484048"/>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939033085" sldId="2147484049"/>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3632514197" sldId="2147484050"/>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693892286" sldId="2147484051"/>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834896863" sldId="2147484052"/>
          </pc:sldLayoutMkLst>
        </pc:sldLayoutChg>
        <pc:sldLayoutChg chg="add del mod replId">
          <pc:chgData name="Lauren Cummons" userId="S::sa_lmc186@uakron.edu::a52e42a7-4d43-48af-9140-2fd351bd2f93" providerId="AD" clId="Web-{678CF8FB-42A0-5A41-0953-FF4C15CB2184}" dt="2022-03-25T16:23:34.208" v="12"/>
          <pc:sldLayoutMkLst>
            <pc:docMk/>
            <pc:sldMasterMk cId="2528637506" sldId="2147484036"/>
            <pc:sldLayoutMk cId="4241531869" sldId="2147484053"/>
          </pc:sldLayoutMkLst>
        </pc:sldLayoutChg>
      </pc:sldMasterChg>
      <pc:sldMasterChg chg="add del addSldLayout delSldLayout modSldLayout">
        <pc:chgData name="Lauren Cummons" userId="S::sa_lmc186@uakron.edu::a52e42a7-4d43-48af-9140-2fd351bd2f93" providerId="AD" clId="Web-{678CF8FB-42A0-5A41-0953-FF4C15CB2184}" dt="2022-03-25T16:23:45.989" v="13"/>
        <pc:sldMasterMkLst>
          <pc:docMk/>
          <pc:sldMasterMk cId="4160093615" sldId="2147484054"/>
        </pc:sldMasterMkLst>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1264178432" sldId="2147484055"/>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2541770507" sldId="2147484056"/>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1364240061" sldId="2147484057"/>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3696659732" sldId="2147484058"/>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3836997332" sldId="2147484059"/>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3750133330" sldId="2147484060"/>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2933614893" sldId="2147484061"/>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2201266895" sldId="2147484062"/>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3487457518" sldId="2147484063"/>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477669830" sldId="2147484064"/>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2651338281" sldId="2147484065"/>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4145170486" sldId="2147484066"/>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3297220551" sldId="2147484067"/>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1308043342" sldId="2147484068"/>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785727266" sldId="2147484069"/>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270690607" sldId="2147484070"/>
          </pc:sldLayoutMkLst>
        </pc:sldLayoutChg>
        <pc:sldLayoutChg chg="add del mod replId">
          <pc:chgData name="Lauren Cummons" userId="S::sa_lmc186@uakron.edu::a52e42a7-4d43-48af-9140-2fd351bd2f93" providerId="AD" clId="Web-{678CF8FB-42A0-5A41-0953-FF4C15CB2184}" dt="2022-03-25T16:23:45.989" v="13"/>
          <pc:sldLayoutMkLst>
            <pc:docMk/>
            <pc:sldMasterMk cId="4160093615" sldId="2147484054"/>
            <pc:sldLayoutMk cId="899352316" sldId="2147484071"/>
          </pc:sldLayoutMkLst>
        </pc:sldLayoutChg>
      </pc:sldMasterChg>
      <pc:sldMasterChg chg="add del addSldLayout delSldLayout modSldLayout">
        <pc:chgData name="Lauren Cummons" userId="S::sa_lmc186@uakron.edu::a52e42a7-4d43-48af-9140-2fd351bd2f93" providerId="AD" clId="Web-{678CF8FB-42A0-5A41-0953-FF4C15CB2184}" dt="2022-03-25T16:23:55.145" v="14"/>
        <pc:sldMasterMkLst>
          <pc:docMk/>
          <pc:sldMasterMk cId="1389299003" sldId="2147484072"/>
        </pc:sldMasterMkLst>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477665846" sldId="2147484073"/>
          </pc:sldLayoutMkLst>
        </pc:sldLayoutChg>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2931247465" sldId="2147484074"/>
          </pc:sldLayoutMkLst>
        </pc:sldLayoutChg>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3931072876" sldId="2147484075"/>
          </pc:sldLayoutMkLst>
        </pc:sldLayoutChg>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1652550362" sldId="2147484076"/>
          </pc:sldLayoutMkLst>
        </pc:sldLayoutChg>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40157787" sldId="2147484077"/>
          </pc:sldLayoutMkLst>
        </pc:sldLayoutChg>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1792585982" sldId="2147484078"/>
          </pc:sldLayoutMkLst>
        </pc:sldLayoutChg>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3628174998" sldId="2147484079"/>
          </pc:sldLayoutMkLst>
        </pc:sldLayoutChg>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772252499" sldId="2147484080"/>
          </pc:sldLayoutMkLst>
        </pc:sldLayoutChg>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2308770665" sldId="2147484081"/>
          </pc:sldLayoutMkLst>
        </pc:sldLayoutChg>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2731178953" sldId="2147484082"/>
          </pc:sldLayoutMkLst>
        </pc:sldLayoutChg>
        <pc:sldLayoutChg chg="add del mod replId">
          <pc:chgData name="Lauren Cummons" userId="S::sa_lmc186@uakron.edu::a52e42a7-4d43-48af-9140-2fd351bd2f93" providerId="AD" clId="Web-{678CF8FB-42A0-5A41-0953-FF4C15CB2184}" dt="2022-03-25T16:23:55.145" v="14"/>
          <pc:sldLayoutMkLst>
            <pc:docMk/>
            <pc:sldMasterMk cId="1389299003" sldId="2147484072"/>
            <pc:sldLayoutMk cId="290533792" sldId="2147484083"/>
          </pc:sldLayoutMkLst>
        </pc:sldLayoutChg>
      </pc:sldMasterChg>
      <pc:sldMasterChg chg="add del addSldLayout delSldLayout modSldLayout">
        <pc:chgData name="Lauren Cummons" userId="S::sa_lmc186@uakron.edu::a52e42a7-4d43-48af-9140-2fd351bd2f93" providerId="AD" clId="Web-{678CF8FB-42A0-5A41-0953-FF4C15CB2184}" dt="2022-03-25T16:24:03.567" v="15"/>
        <pc:sldMasterMkLst>
          <pc:docMk/>
          <pc:sldMasterMk cId="4137615681" sldId="2147484084"/>
        </pc:sldMasterMkLst>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3206422353" sldId="2147484085"/>
          </pc:sldLayoutMkLst>
        </pc:sldLayoutChg>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8446594" sldId="2147484086"/>
          </pc:sldLayoutMkLst>
        </pc:sldLayoutChg>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2720109112" sldId="2147484087"/>
          </pc:sldLayoutMkLst>
        </pc:sldLayoutChg>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1293497901" sldId="2147484088"/>
          </pc:sldLayoutMkLst>
        </pc:sldLayoutChg>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3038213727" sldId="2147484089"/>
          </pc:sldLayoutMkLst>
        </pc:sldLayoutChg>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2527565706" sldId="2147484090"/>
          </pc:sldLayoutMkLst>
        </pc:sldLayoutChg>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1798682711" sldId="2147484091"/>
          </pc:sldLayoutMkLst>
        </pc:sldLayoutChg>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871826008" sldId="2147484092"/>
          </pc:sldLayoutMkLst>
        </pc:sldLayoutChg>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2178710593" sldId="2147484093"/>
          </pc:sldLayoutMkLst>
        </pc:sldLayoutChg>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229471577" sldId="2147484094"/>
          </pc:sldLayoutMkLst>
        </pc:sldLayoutChg>
        <pc:sldLayoutChg chg="add del mod replId">
          <pc:chgData name="Lauren Cummons" userId="S::sa_lmc186@uakron.edu::a52e42a7-4d43-48af-9140-2fd351bd2f93" providerId="AD" clId="Web-{678CF8FB-42A0-5A41-0953-FF4C15CB2184}" dt="2022-03-25T16:24:03.567" v="15"/>
          <pc:sldLayoutMkLst>
            <pc:docMk/>
            <pc:sldMasterMk cId="4137615681" sldId="2147484084"/>
            <pc:sldLayoutMk cId="867213633" sldId="2147484095"/>
          </pc:sldLayoutMkLst>
        </pc:sldLayoutChg>
      </pc:sldMasterChg>
      <pc:sldMasterChg chg="add del addSldLayout delSldLayout modSldLayout">
        <pc:chgData name="Lauren Cummons" userId="S::sa_lmc186@uakron.edu::a52e42a7-4d43-48af-9140-2fd351bd2f93" providerId="AD" clId="Web-{678CF8FB-42A0-5A41-0953-FF4C15CB2184}" dt="2022-03-25T16:24:12.848" v="16"/>
        <pc:sldMasterMkLst>
          <pc:docMk/>
          <pc:sldMasterMk cId="3142622491" sldId="2147484096"/>
        </pc:sldMasterMkLst>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2718207750" sldId="2147484097"/>
          </pc:sldLayoutMkLst>
        </pc:sldLayoutChg>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3561660767" sldId="2147484098"/>
          </pc:sldLayoutMkLst>
        </pc:sldLayoutChg>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4027704531" sldId="2147484099"/>
          </pc:sldLayoutMkLst>
        </pc:sldLayoutChg>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4061691530" sldId="2147484100"/>
          </pc:sldLayoutMkLst>
        </pc:sldLayoutChg>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3209582955" sldId="2147484101"/>
          </pc:sldLayoutMkLst>
        </pc:sldLayoutChg>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2574197671" sldId="2147484102"/>
          </pc:sldLayoutMkLst>
        </pc:sldLayoutChg>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2059799757" sldId="2147484103"/>
          </pc:sldLayoutMkLst>
        </pc:sldLayoutChg>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989610810" sldId="2147484104"/>
          </pc:sldLayoutMkLst>
        </pc:sldLayoutChg>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3131808273" sldId="2147484105"/>
          </pc:sldLayoutMkLst>
        </pc:sldLayoutChg>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4275933737" sldId="2147484106"/>
          </pc:sldLayoutMkLst>
        </pc:sldLayoutChg>
        <pc:sldLayoutChg chg="add del mod replId">
          <pc:chgData name="Lauren Cummons" userId="S::sa_lmc186@uakron.edu::a52e42a7-4d43-48af-9140-2fd351bd2f93" providerId="AD" clId="Web-{678CF8FB-42A0-5A41-0953-FF4C15CB2184}" dt="2022-03-25T16:24:12.848" v="16"/>
          <pc:sldLayoutMkLst>
            <pc:docMk/>
            <pc:sldMasterMk cId="3142622491" sldId="2147484096"/>
            <pc:sldLayoutMk cId="3083902809" sldId="2147484107"/>
          </pc:sldLayoutMkLst>
        </pc:sldLayoutChg>
      </pc:sldMasterChg>
      <pc:sldMasterChg chg="add addSldLayout modSldLayout">
        <pc:chgData name="Lauren Cummons" userId="S::sa_lmc186@uakron.edu::a52e42a7-4d43-48af-9140-2fd351bd2f93" providerId="AD" clId="Web-{678CF8FB-42A0-5A41-0953-FF4C15CB2184}" dt="2022-03-25T16:24:12.848" v="16"/>
        <pc:sldMasterMkLst>
          <pc:docMk/>
          <pc:sldMasterMk cId="2740021532" sldId="2147484108"/>
        </pc:sldMasterMkLst>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1183313220" sldId="2147484109"/>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1589086737" sldId="2147484110"/>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465619648" sldId="2147484111"/>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1566070549" sldId="2147484112"/>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2656560321" sldId="2147484113"/>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2209503907" sldId="2147484114"/>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1188776033" sldId="2147484115"/>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615848893" sldId="2147484116"/>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3001138564" sldId="2147484117"/>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1236223447" sldId="2147484118"/>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51561498" sldId="2147484119"/>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2539640351" sldId="2147484120"/>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2391144018" sldId="2147484121"/>
          </pc:sldLayoutMkLst>
        </pc:sldLayoutChg>
        <pc:sldLayoutChg chg="add mod replId">
          <pc:chgData name="Lauren Cummons" userId="S::sa_lmc186@uakron.edu::a52e42a7-4d43-48af-9140-2fd351bd2f93" providerId="AD" clId="Web-{678CF8FB-42A0-5A41-0953-FF4C15CB2184}" dt="2022-03-25T16:24:12.848" v="16"/>
          <pc:sldLayoutMkLst>
            <pc:docMk/>
            <pc:sldMasterMk cId="2740021532" sldId="2147484108"/>
            <pc:sldLayoutMk cId="2697946993" sldId="2147484122"/>
          </pc:sldLayoutMkLst>
        </pc:sldLayoutChg>
      </pc:sldMasterChg>
    </pc:docChg>
  </pc:docChgLst>
  <pc:docChgLst>
    <pc:chgData name="Rachael K Kosar" userId="S::rkk11@uakron.edu::6e9ff24b-d6a9-45b4-aa9f-5c9255c7aa0d" providerId="AD" clId="Web-{40F271F4-1619-9E0B-9FB0-78313B109EB3}"/>
    <pc:docChg chg="modSld">
      <pc:chgData name="Rachael K Kosar" userId="S::rkk11@uakron.edu::6e9ff24b-d6a9-45b4-aa9f-5c9255c7aa0d" providerId="AD" clId="Web-{40F271F4-1619-9E0B-9FB0-78313B109EB3}" dt="2022-04-07T13:40:28.370" v="145" actId="20577"/>
      <pc:docMkLst>
        <pc:docMk/>
      </pc:docMkLst>
      <pc:sldChg chg="modSp">
        <pc:chgData name="Rachael K Kosar" userId="S::rkk11@uakron.edu::6e9ff24b-d6a9-45b4-aa9f-5c9255c7aa0d" providerId="AD" clId="Web-{40F271F4-1619-9E0B-9FB0-78313B109EB3}" dt="2022-04-07T13:40:28.370" v="145" actId="20577"/>
        <pc:sldMkLst>
          <pc:docMk/>
          <pc:sldMk cId="3276144510" sldId="280"/>
        </pc:sldMkLst>
        <pc:spChg chg="mod">
          <ac:chgData name="Rachael K Kosar" userId="S::rkk11@uakron.edu::6e9ff24b-d6a9-45b4-aa9f-5c9255c7aa0d" providerId="AD" clId="Web-{40F271F4-1619-9E0B-9FB0-78313B109EB3}" dt="2022-04-07T13:40:28.370" v="145" actId="20577"/>
          <ac:spMkLst>
            <pc:docMk/>
            <pc:sldMk cId="3276144510" sldId="280"/>
            <ac:spMk id="3" creationId="{D8F5BAA1-4858-0779-1EEC-2521E006B869}"/>
          </ac:spMkLst>
        </pc:spChg>
      </pc:sldChg>
    </pc:docChg>
  </pc:docChgLst>
  <pc:docChgLst>
    <pc:chgData name="Leigh Sveda" userId="f33c712f-71d9-416c-9f1f-819da8d0580a" providerId="ADAL" clId="{4DBED1B9-3267-4C99-9490-061ACE717B7E}"/>
    <pc:docChg chg="modSld">
      <pc:chgData name="Leigh Sveda" userId="f33c712f-71d9-416c-9f1f-819da8d0580a" providerId="ADAL" clId="{4DBED1B9-3267-4C99-9490-061ACE717B7E}" dt="2022-04-08T14:50:52.821" v="4" actId="20577"/>
      <pc:docMkLst>
        <pc:docMk/>
      </pc:docMkLst>
      <pc:sldChg chg="modSp mod">
        <pc:chgData name="Leigh Sveda" userId="f33c712f-71d9-416c-9f1f-819da8d0580a" providerId="ADAL" clId="{4DBED1B9-3267-4C99-9490-061ACE717B7E}" dt="2022-04-08T14:50:52.821" v="4" actId="20577"/>
        <pc:sldMkLst>
          <pc:docMk/>
          <pc:sldMk cId="2163085660" sldId="268"/>
        </pc:sldMkLst>
        <pc:spChg chg="mod">
          <ac:chgData name="Leigh Sveda" userId="f33c712f-71d9-416c-9f1f-819da8d0580a" providerId="ADAL" clId="{4DBED1B9-3267-4C99-9490-061ACE717B7E}" dt="2022-04-08T14:50:52.821" v="4" actId="20577"/>
          <ac:spMkLst>
            <pc:docMk/>
            <pc:sldMk cId="2163085660" sldId="268"/>
            <ac:spMk id="3" creationId="{DE0A2604-3DD7-A7DF-8ADA-1B4E45B788AD}"/>
          </ac:spMkLst>
        </pc:spChg>
      </pc:sldChg>
    </pc:docChg>
  </pc:docChgLst>
  <pc:docChgLst>
    <pc:chgData name="Lauren Cummons" userId="S::sa_lmc186@uakron.edu::a52e42a7-4d43-48af-9140-2fd351bd2f93" providerId="AD" clId="Web-{973F3BA1-357E-7219-A349-8F020A82A513}"/>
    <pc:docChg chg="delSld modSld sldOrd">
      <pc:chgData name="Lauren Cummons" userId="S::sa_lmc186@uakron.edu::a52e42a7-4d43-48af-9140-2fd351bd2f93" providerId="AD" clId="Web-{973F3BA1-357E-7219-A349-8F020A82A513}" dt="2022-04-04T17:33:26.616" v="1211"/>
      <pc:docMkLst>
        <pc:docMk/>
      </pc:docMkLst>
      <pc:sldChg chg="addAnim modAnim">
        <pc:chgData name="Lauren Cummons" userId="S::sa_lmc186@uakron.edu::a52e42a7-4d43-48af-9140-2fd351bd2f93" providerId="AD" clId="Web-{973F3BA1-357E-7219-A349-8F020A82A513}" dt="2022-04-04T17:14:23.603" v="1122"/>
        <pc:sldMkLst>
          <pc:docMk/>
          <pc:sldMk cId="1226086439" sldId="265"/>
        </pc:sldMkLst>
      </pc:sldChg>
      <pc:sldChg chg="modSp">
        <pc:chgData name="Lauren Cummons" userId="S::sa_lmc186@uakron.edu::a52e42a7-4d43-48af-9140-2fd351bd2f93" providerId="AD" clId="Web-{973F3BA1-357E-7219-A349-8F020A82A513}" dt="2022-04-04T15:00:21.087" v="70" actId="20577"/>
        <pc:sldMkLst>
          <pc:docMk/>
          <pc:sldMk cId="1639672615" sldId="266"/>
        </pc:sldMkLst>
        <pc:spChg chg="mod">
          <ac:chgData name="Lauren Cummons" userId="S::sa_lmc186@uakron.edu::a52e42a7-4d43-48af-9140-2fd351bd2f93" providerId="AD" clId="Web-{973F3BA1-357E-7219-A349-8F020A82A513}" dt="2022-04-04T15:00:21.087" v="70" actId="20577"/>
          <ac:spMkLst>
            <pc:docMk/>
            <pc:sldMk cId="1639672615" sldId="266"/>
            <ac:spMk id="5" creationId="{E63A24F9-34F5-249E-2AC0-98C18960F17C}"/>
          </ac:spMkLst>
        </pc:spChg>
      </pc:sldChg>
      <pc:sldChg chg="addAnim modAnim">
        <pc:chgData name="Lauren Cummons" userId="S::sa_lmc186@uakron.edu::a52e42a7-4d43-48af-9140-2fd351bd2f93" providerId="AD" clId="Web-{973F3BA1-357E-7219-A349-8F020A82A513}" dt="2022-04-04T14:49:57.806" v="1"/>
        <pc:sldMkLst>
          <pc:docMk/>
          <pc:sldMk cId="1057557806" sldId="267"/>
        </pc:sldMkLst>
      </pc:sldChg>
      <pc:sldChg chg="modSp">
        <pc:chgData name="Lauren Cummons" userId="S::sa_lmc186@uakron.edu::a52e42a7-4d43-48af-9140-2fd351bd2f93" providerId="AD" clId="Web-{973F3BA1-357E-7219-A349-8F020A82A513}" dt="2022-04-04T17:03:02.571" v="1040" actId="20577"/>
        <pc:sldMkLst>
          <pc:docMk/>
          <pc:sldMk cId="921716503" sldId="269"/>
        </pc:sldMkLst>
        <pc:spChg chg="mod">
          <ac:chgData name="Lauren Cummons" userId="S::sa_lmc186@uakron.edu::a52e42a7-4d43-48af-9140-2fd351bd2f93" providerId="AD" clId="Web-{973F3BA1-357E-7219-A349-8F020A82A513}" dt="2022-04-04T17:03:02.571" v="1040" actId="20577"/>
          <ac:spMkLst>
            <pc:docMk/>
            <pc:sldMk cId="921716503" sldId="269"/>
            <ac:spMk id="3" creationId="{C62FE866-80BC-A4AF-14CE-A32998541ABA}"/>
          </ac:spMkLst>
        </pc:spChg>
      </pc:sldChg>
      <pc:sldChg chg="modSp">
        <pc:chgData name="Lauren Cummons" userId="S::sa_lmc186@uakron.edu::a52e42a7-4d43-48af-9140-2fd351bd2f93" providerId="AD" clId="Web-{973F3BA1-357E-7219-A349-8F020A82A513}" dt="2022-04-04T16:40:25.272" v="866" actId="20577"/>
        <pc:sldMkLst>
          <pc:docMk/>
          <pc:sldMk cId="3775739882" sldId="270"/>
        </pc:sldMkLst>
        <pc:spChg chg="mod">
          <ac:chgData name="Lauren Cummons" userId="S::sa_lmc186@uakron.edu::a52e42a7-4d43-48af-9140-2fd351bd2f93" providerId="AD" clId="Web-{973F3BA1-357E-7219-A349-8F020A82A513}" dt="2022-04-04T16:40:21.475" v="865" actId="20577"/>
          <ac:spMkLst>
            <pc:docMk/>
            <pc:sldMk cId="3775739882" sldId="270"/>
            <ac:spMk id="4" creationId="{5BC3529B-1DD4-5AC7-34D5-172B9FE6AB38}"/>
          </ac:spMkLst>
        </pc:spChg>
        <pc:spChg chg="mod">
          <ac:chgData name="Lauren Cummons" userId="S::sa_lmc186@uakron.edu::a52e42a7-4d43-48af-9140-2fd351bd2f93" providerId="AD" clId="Web-{973F3BA1-357E-7219-A349-8F020A82A513}" dt="2022-04-04T16:40:25.272" v="866" actId="20577"/>
          <ac:spMkLst>
            <pc:docMk/>
            <pc:sldMk cId="3775739882" sldId="270"/>
            <ac:spMk id="5" creationId="{3017FEDE-0F49-C9C9-3D1E-37D68936B42F}"/>
          </ac:spMkLst>
        </pc:spChg>
      </pc:sldChg>
      <pc:sldChg chg="modSp">
        <pc:chgData name="Lauren Cummons" userId="S::sa_lmc186@uakron.edu::a52e42a7-4d43-48af-9140-2fd351bd2f93" providerId="AD" clId="Web-{973F3BA1-357E-7219-A349-8F020A82A513}" dt="2022-04-04T16:40:32.397" v="868" actId="20577"/>
        <pc:sldMkLst>
          <pc:docMk/>
          <pc:sldMk cId="949792099" sldId="271"/>
        </pc:sldMkLst>
        <pc:spChg chg="mod">
          <ac:chgData name="Lauren Cummons" userId="S::sa_lmc186@uakron.edu::a52e42a7-4d43-48af-9140-2fd351bd2f93" providerId="AD" clId="Web-{973F3BA1-357E-7219-A349-8F020A82A513}" dt="2022-04-04T16:40:32.397" v="868" actId="20577"/>
          <ac:spMkLst>
            <pc:docMk/>
            <pc:sldMk cId="949792099" sldId="271"/>
            <ac:spMk id="4" creationId="{AD919571-19B1-8BD6-E3F4-8D6A899D3209}"/>
          </ac:spMkLst>
        </pc:spChg>
        <pc:spChg chg="mod">
          <ac:chgData name="Lauren Cummons" userId="S::sa_lmc186@uakron.edu::a52e42a7-4d43-48af-9140-2fd351bd2f93" providerId="AD" clId="Web-{973F3BA1-357E-7219-A349-8F020A82A513}" dt="2022-04-04T16:40:29.444" v="867" actId="20577"/>
          <ac:spMkLst>
            <pc:docMk/>
            <pc:sldMk cId="949792099" sldId="271"/>
            <ac:spMk id="5" creationId="{4C9FC867-2EE3-0E00-1CE9-32C8220B4690}"/>
          </ac:spMkLst>
        </pc:spChg>
      </pc:sldChg>
      <pc:sldChg chg="addSp delSp modSp mod setBg">
        <pc:chgData name="Lauren Cummons" userId="S::sa_lmc186@uakron.edu::a52e42a7-4d43-48af-9140-2fd351bd2f93" providerId="AD" clId="Web-{973F3BA1-357E-7219-A349-8F020A82A513}" dt="2022-04-04T16:15:55.549" v="505"/>
        <pc:sldMkLst>
          <pc:docMk/>
          <pc:sldMk cId="4082776326" sldId="272"/>
        </pc:sldMkLst>
        <pc:spChg chg="mod">
          <ac:chgData name="Lauren Cummons" userId="S::sa_lmc186@uakron.edu::a52e42a7-4d43-48af-9140-2fd351bd2f93" providerId="AD" clId="Web-{973F3BA1-357E-7219-A349-8F020A82A513}" dt="2022-04-04T16:14:41.484" v="477" actId="20577"/>
          <ac:spMkLst>
            <pc:docMk/>
            <pc:sldMk cId="4082776326" sldId="272"/>
            <ac:spMk id="3" creationId="{2A3C601C-A97D-BE59-7F53-5C3B6DE4A8F5}"/>
          </ac:spMkLst>
        </pc:spChg>
        <pc:spChg chg="mod">
          <ac:chgData name="Lauren Cummons" userId="S::sa_lmc186@uakron.edu::a52e42a7-4d43-48af-9140-2fd351bd2f93" providerId="AD" clId="Web-{973F3BA1-357E-7219-A349-8F020A82A513}" dt="2022-04-04T14:58:14.459" v="17" actId="20577"/>
          <ac:spMkLst>
            <pc:docMk/>
            <pc:sldMk cId="4082776326" sldId="272"/>
            <ac:spMk id="4" creationId="{C8462EDE-DE51-956B-1E6D-7D0A9384FF73}"/>
          </ac:spMkLst>
        </pc:spChg>
        <pc:spChg chg="add del mod">
          <ac:chgData name="Lauren Cummons" userId="S::sa_lmc186@uakron.edu::a52e42a7-4d43-48af-9140-2fd351bd2f93" providerId="AD" clId="Web-{973F3BA1-357E-7219-A349-8F020A82A513}" dt="2022-04-04T16:15:55.549" v="505"/>
          <ac:spMkLst>
            <pc:docMk/>
            <pc:sldMk cId="4082776326" sldId="272"/>
            <ac:spMk id="6" creationId="{A958C059-6942-09E4-4B92-9751ADC33D48}"/>
          </ac:spMkLst>
        </pc:spChg>
        <pc:picChg chg="add mod">
          <ac:chgData name="Lauren Cummons" userId="S::sa_lmc186@uakron.edu::a52e42a7-4d43-48af-9140-2fd351bd2f93" providerId="AD" clId="Web-{973F3BA1-357E-7219-A349-8F020A82A513}" dt="2022-04-04T16:15:45.580" v="486" actId="1076"/>
          <ac:picMkLst>
            <pc:docMk/>
            <pc:sldMk cId="4082776326" sldId="272"/>
            <ac:picMk id="5" creationId="{058A2550-8E62-27B3-7EF0-97D8797965AB}"/>
          </ac:picMkLst>
        </pc:picChg>
      </pc:sldChg>
      <pc:sldChg chg="modSp mod setBg">
        <pc:chgData name="Lauren Cummons" userId="S::sa_lmc186@uakron.edu::a52e42a7-4d43-48af-9140-2fd351bd2f93" providerId="AD" clId="Web-{973F3BA1-357E-7219-A349-8F020A82A513}" dt="2022-04-04T16:21:03.556" v="690" actId="20577"/>
        <pc:sldMkLst>
          <pc:docMk/>
          <pc:sldMk cId="501582886" sldId="273"/>
        </pc:sldMkLst>
        <pc:spChg chg="mod">
          <ac:chgData name="Lauren Cummons" userId="S::sa_lmc186@uakron.edu::a52e42a7-4d43-48af-9140-2fd351bd2f93" providerId="AD" clId="Web-{973F3BA1-357E-7219-A349-8F020A82A513}" dt="2022-04-04T16:21:03.556" v="690" actId="20577"/>
          <ac:spMkLst>
            <pc:docMk/>
            <pc:sldMk cId="501582886" sldId="273"/>
            <ac:spMk id="3" creationId="{58736F5C-91FD-5FEF-9A7C-A357F9BD321F}"/>
          </ac:spMkLst>
        </pc:spChg>
        <pc:spChg chg="mod">
          <ac:chgData name="Lauren Cummons" userId="S::sa_lmc186@uakron.edu::a52e42a7-4d43-48af-9140-2fd351bd2f93" providerId="AD" clId="Web-{973F3BA1-357E-7219-A349-8F020A82A513}" dt="2022-04-04T14:58:24.913" v="31" actId="20577"/>
          <ac:spMkLst>
            <pc:docMk/>
            <pc:sldMk cId="501582886" sldId="273"/>
            <ac:spMk id="4" creationId="{D6E1D6F4-D4A2-B4E5-B103-5DDC0D45F086}"/>
          </ac:spMkLst>
        </pc:spChg>
      </pc:sldChg>
      <pc:sldChg chg="addSp delSp modSp mod setBg addAnim modAnim">
        <pc:chgData name="Lauren Cummons" userId="S::sa_lmc186@uakron.edu::a52e42a7-4d43-48af-9140-2fd351bd2f93" providerId="AD" clId="Web-{973F3BA1-357E-7219-A349-8F020A82A513}" dt="2022-04-04T15:44:48.331" v="272"/>
        <pc:sldMkLst>
          <pc:docMk/>
          <pc:sldMk cId="4262424404" sldId="274"/>
        </pc:sldMkLst>
        <pc:spChg chg="mod">
          <ac:chgData name="Lauren Cummons" userId="S::sa_lmc186@uakron.edu::a52e42a7-4d43-48af-9140-2fd351bd2f93" providerId="AD" clId="Web-{973F3BA1-357E-7219-A349-8F020A82A513}" dt="2022-04-04T15:43:35.954" v="259" actId="20577"/>
          <ac:spMkLst>
            <pc:docMk/>
            <pc:sldMk cId="4262424404" sldId="274"/>
            <ac:spMk id="3" creationId="{B042E9F0-D92A-B6C8-1D50-E2E26E89214E}"/>
          </ac:spMkLst>
        </pc:spChg>
        <pc:spChg chg="mod">
          <ac:chgData name="Lauren Cummons" userId="S::sa_lmc186@uakron.edu::a52e42a7-4d43-48af-9140-2fd351bd2f93" providerId="AD" clId="Web-{973F3BA1-357E-7219-A349-8F020A82A513}" dt="2022-04-04T14:59:16.789" v="59" actId="20577"/>
          <ac:spMkLst>
            <pc:docMk/>
            <pc:sldMk cId="4262424404" sldId="274"/>
            <ac:spMk id="4" creationId="{24B0F157-82BD-35F5-39E1-984D2C4B026D}"/>
          </ac:spMkLst>
        </pc:spChg>
        <pc:spChg chg="add del mod">
          <ac:chgData name="Lauren Cummons" userId="S::sa_lmc186@uakron.edu::a52e42a7-4d43-48af-9140-2fd351bd2f93" providerId="AD" clId="Web-{973F3BA1-357E-7219-A349-8F020A82A513}" dt="2022-04-04T15:44:29.299" v="269"/>
          <ac:spMkLst>
            <pc:docMk/>
            <pc:sldMk cId="4262424404" sldId="274"/>
            <ac:spMk id="6" creationId="{F5298513-1342-2777-13DC-DEA4922FDEC6}"/>
          </ac:spMkLst>
        </pc:spChg>
        <pc:picChg chg="add mod">
          <ac:chgData name="Lauren Cummons" userId="S::sa_lmc186@uakron.edu::a52e42a7-4d43-48af-9140-2fd351bd2f93" providerId="AD" clId="Web-{973F3BA1-357E-7219-A349-8F020A82A513}" dt="2022-04-04T15:44:33.752" v="270" actId="1076"/>
          <ac:picMkLst>
            <pc:docMk/>
            <pc:sldMk cId="4262424404" sldId="274"/>
            <ac:picMk id="5" creationId="{6AC95701-9FF1-0A99-0BFE-DE478B14754A}"/>
          </ac:picMkLst>
        </pc:picChg>
      </pc:sldChg>
      <pc:sldChg chg="addSp delSp modSp mod setBg">
        <pc:chgData name="Lauren Cummons" userId="S::sa_lmc186@uakron.edu::a52e42a7-4d43-48af-9140-2fd351bd2f93" providerId="AD" clId="Web-{973F3BA1-357E-7219-A349-8F020A82A513}" dt="2022-04-04T16:09:40.367" v="367"/>
        <pc:sldMkLst>
          <pc:docMk/>
          <pc:sldMk cId="1683222497" sldId="275"/>
        </pc:sldMkLst>
        <pc:spChg chg="mod">
          <ac:chgData name="Lauren Cummons" userId="S::sa_lmc186@uakron.edu::a52e42a7-4d43-48af-9140-2fd351bd2f93" providerId="AD" clId="Web-{973F3BA1-357E-7219-A349-8F020A82A513}" dt="2022-04-04T15:05:45.158" v="157" actId="20577"/>
          <ac:spMkLst>
            <pc:docMk/>
            <pc:sldMk cId="1683222497" sldId="275"/>
            <ac:spMk id="3" creationId="{64716613-74B1-9C28-A974-CDC4986CC213}"/>
          </ac:spMkLst>
        </pc:spChg>
        <pc:spChg chg="add del mod">
          <ac:chgData name="Lauren Cummons" userId="S::sa_lmc186@uakron.edu::a52e42a7-4d43-48af-9140-2fd351bd2f93" providerId="AD" clId="Web-{973F3BA1-357E-7219-A349-8F020A82A513}" dt="2022-04-04T15:55:34.972" v="325"/>
          <ac:spMkLst>
            <pc:docMk/>
            <pc:sldMk cId="1683222497" sldId="275"/>
            <ac:spMk id="7" creationId="{37E74A3D-9616-B4BE-247F-F9C48E80EC52}"/>
          </ac:spMkLst>
        </pc:spChg>
        <pc:spChg chg="add del mod">
          <ac:chgData name="Lauren Cummons" userId="S::sa_lmc186@uakron.edu::a52e42a7-4d43-48af-9140-2fd351bd2f93" providerId="AD" clId="Web-{973F3BA1-357E-7219-A349-8F020A82A513}" dt="2022-04-04T15:58:00.647" v="344"/>
          <ac:spMkLst>
            <pc:docMk/>
            <pc:sldMk cId="1683222497" sldId="275"/>
            <ac:spMk id="10" creationId="{AF84819E-EEA8-BA26-00BE-7469010A6D46}"/>
          </ac:spMkLst>
        </pc:spChg>
        <pc:spChg chg="add del">
          <ac:chgData name="Lauren Cummons" userId="S::sa_lmc186@uakron.edu::a52e42a7-4d43-48af-9140-2fd351bd2f93" providerId="AD" clId="Web-{973F3BA1-357E-7219-A349-8F020A82A513}" dt="2022-04-04T16:09:40.367" v="367"/>
          <ac:spMkLst>
            <pc:docMk/>
            <pc:sldMk cId="1683222497" sldId="275"/>
            <ac:spMk id="13" creationId="{ED9F025C-0447-F172-7963-4C71C28B8F4F}"/>
          </ac:spMkLst>
        </pc:spChg>
        <pc:picChg chg="add del mod">
          <ac:chgData name="Lauren Cummons" userId="S::sa_lmc186@uakron.edu::a52e42a7-4d43-48af-9140-2fd351bd2f93" providerId="AD" clId="Web-{973F3BA1-357E-7219-A349-8F020A82A513}" dt="2022-04-04T15:42:02.717" v="257"/>
          <ac:picMkLst>
            <pc:docMk/>
            <pc:sldMk cId="1683222497" sldId="275"/>
            <ac:picMk id="5" creationId="{33D52494-675F-708E-AC25-A89506D98510}"/>
          </ac:picMkLst>
        </pc:picChg>
        <pc:picChg chg="add del mod">
          <ac:chgData name="Lauren Cummons" userId="S::sa_lmc186@uakron.edu::a52e42a7-4d43-48af-9140-2fd351bd2f93" providerId="AD" clId="Web-{973F3BA1-357E-7219-A349-8F020A82A513}" dt="2022-04-04T16:05:37.627" v="345"/>
          <ac:picMkLst>
            <pc:docMk/>
            <pc:sldMk cId="1683222497" sldId="275"/>
            <ac:picMk id="6" creationId="{CBE2489D-F6DC-428E-93A9-E74CC10C06E6}"/>
          </ac:picMkLst>
        </pc:picChg>
        <pc:picChg chg="add del mod">
          <ac:chgData name="Lauren Cummons" userId="S::sa_lmc186@uakron.edu::a52e42a7-4d43-48af-9140-2fd351bd2f93" providerId="AD" clId="Web-{973F3BA1-357E-7219-A349-8F020A82A513}" dt="2022-04-04T16:05:40.330" v="346"/>
          <ac:picMkLst>
            <pc:docMk/>
            <pc:sldMk cId="1683222497" sldId="275"/>
            <ac:picMk id="9" creationId="{2CA7D140-811D-671A-7D31-06EF4934431F}"/>
          </ac:picMkLst>
        </pc:picChg>
        <pc:picChg chg="add mod modCrop">
          <ac:chgData name="Lauren Cummons" userId="S::sa_lmc186@uakron.edu::a52e42a7-4d43-48af-9140-2fd351bd2f93" providerId="AD" clId="Web-{973F3BA1-357E-7219-A349-8F020A82A513}" dt="2022-04-04T16:07:22.286" v="355" actId="1076"/>
          <ac:picMkLst>
            <pc:docMk/>
            <pc:sldMk cId="1683222497" sldId="275"/>
            <ac:picMk id="12" creationId="{B819A052-0E0F-5AF5-99F1-75195207B503}"/>
          </ac:picMkLst>
        </pc:picChg>
        <pc:picChg chg="add mod modCrop">
          <ac:chgData name="Lauren Cummons" userId="S::sa_lmc186@uakron.edu::a52e42a7-4d43-48af-9140-2fd351bd2f93" providerId="AD" clId="Web-{973F3BA1-357E-7219-A349-8F020A82A513}" dt="2022-04-04T16:08:11.381" v="360" actId="14100"/>
          <ac:picMkLst>
            <pc:docMk/>
            <pc:sldMk cId="1683222497" sldId="275"/>
            <ac:picMk id="14" creationId="{9F35573F-7CBC-6110-5EBC-3CB259177B80}"/>
          </ac:picMkLst>
        </pc:picChg>
        <pc:picChg chg="add mod modCrop">
          <ac:chgData name="Lauren Cummons" userId="S::sa_lmc186@uakron.edu::a52e42a7-4d43-48af-9140-2fd351bd2f93" providerId="AD" clId="Web-{973F3BA1-357E-7219-A349-8F020A82A513}" dt="2022-04-04T16:09:25.648" v="366" actId="1076"/>
          <ac:picMkLst>
            <pc:docMk/>
            <pc:sldMk cId="1683222497" sldId="275"/>
            <ac:picMk id="15" creationId="{4F694537-5143-A476-D553-780ECE34FE70}"/>
          </ac:picMkLst>
        </pc:picChg>
      </pc:sldChg>
      <pc:sldChg chg="del">
        <pc:chgData name="Lauren Cummons" userId="S::sa_lmc186@uakron.edu::a52e42a7-4d43-48af-9140-2fd351bd2f93" providerId="AD" clId="Web-{973F3BA1-357E-7219-A349-8F020A82A513}" dt="2022-04-04T17:26:16.043" v="1175"/>
        <pc:sldMkLst>
          <pc:docMk/>
          <pc:sldMk cId="4001723006" sldId="276"/>
        </pc:sldMkLst>
      </pc:sldChg>
      <pc:sldChg chg="modSp mod setBg">
        <pc:chgData name="Lauren Cummons" userId="S::sa_lmc186@uakron.edu::a52e42a7-4d43-48af-9140-2fd351bd2f93" providerId="AD" clId="Web-{973F3BA1-357E-7219-A349-8F020A82A513}" dt="2022-04-04T17:02:35.695" v="1037"/>
        <pc:sldMkLst>
          <pc:docMk/>
          <pc:sldMk cId="4208320024" sldId="277"/>
        </pc:sldMkLst>
        <pc:spChg chg="mod">
          <ac:chgData name="Lauren Cummons" userId="S::sa_lmc186@uakron.edu::a52e42a7-4d43-48af-9140-2fd351bd2f93" providerId="AD" clId="Web-{973F3BA1-357E-7219-A349-8F020A82A513}" dt="2022-04-04T17:02:23.461" v="1036" actId="20577"/>
          <ac:spMkLst>
            <pc:docMk/>
            <pc:sldMk cId="4208320024" sldId="277"/>
            <ac:spMk id="3" creationId="{14B28B33-4D28-F1F3-00AB-9F12BA6F1ACC}"/>
          </ac:spMkLst>
        </pc:spChg>
      </pc:sldChg>
      <pc:sldChg chg="mod setBg">
        <pc:chgData name="Lauren Cummons" userId="S::sa_lmc186@uakron.edu::a52e42a7-4d43-48af-9140-2fd351bd2f93" providerId="AD" clId="Web-{973F3BA1-357E-7219-A349-8F020A82A513}" dt="2022-04-04T16:10:25.572" v="368"/>
        <pc:sldMkLst>
          <pc:docMk/>
          <pc:sldMk cId="2399177871" sldId="278"/>
        </pc:sldMkLst>
      </pc:sldChg>
      <pc:sldChg chg="addSp modSp mod setBg">
        <pc:chgData name="Lauren Cummons" userId="S::sa_lmc186@uakron.edu::a52e42a7-4d43-48af-9140-2fd351bd2f93" providerId="AD" clId="Web-{973F3BA1-357E-7219-A349-8F020A82A513}" dt="2022-04-04T16:40:12.350" v="864" actId="20577"/>
        <pc:sldMkLst>
          <pc:docMk/>
          <pc:sldMk cId="3018659165" sldId="279"/>
        </pc:sldMkLst>
        <pc:spChg chg="mod">
          <ac:chgData name="Lauren Cummons" userId="S::sa_lmc186@uakron.edu::a52e42a7-4d43-48af-9140-2fd351bd2f93" providerId="AD" clId="Web-{973F3BA1-357E-7219-A349-8F020A82A513}" dt="2022-04-04T16:39:48.209" v="860" actId="1076"/>
          <ac:spMkLst>
            <pc:docMk/>
            <pc:sldMk cId="3018659165" sldId="279"/>
            <ac:spMk id="3" creationId="{4574DE3A-E477-BD60-D2A3-EE631DEB5B86}"/>
          </ac:spMkLst>
        </pc:spChg>
        <pc:spChg chg="add mod">
          <ac:chgData name="Lauren Cummons" userId="S::sa_lmc186@uakron.edu::a52e42a7-4d43-48af-9140-2fd351bd2f93" providerId="AD" clId="Web-{973F3BA1-357E-7219-A349-8F020A82A513}" dt="2022-04-04T16:40:08.975" v="863" actId="20577"/>
          <ac:spMkLst>
            <pc:docMk/>
            <pc:sldMk cId="3018659165" sldId="279"/>
            <ac:spMk id="5" creationId="{DF4005ED-CDF4-1361-457F-C364584AD56C}"/>
          </ac:spMkLst>
        </pc:spChg>
        <pc:spChg chg="add mod">
          <ac:chgData name="Lauren Cummons" userId="S::sa_lmc186@uakron.edu::a52e42a7-4d43-48af-9140-2fd351bd2f93" providerId="AD" clId="Web-{973F3BA1-357E-7219-A349-8F020A82A513}" dt="2022-04-04T16:40:12.350" v="864" actId="20577"/>
          <ac:spMkLst>
            <pc:docMk/>
            <pc:sldMk cId="3018659165" sldId="279"/>
            <ac:spMk id="6" creationId="{9FB5F09D-ADE9-50AF-2DAE-E904A9AFF39A}"/>
          </ac:spMkLst>
        </pc:spChg>
      </pc:sldChg>
      <pc:sldChg chg="modSp">
        <pc:chgData name="Lauren Cummons" userId="S::sa_lmc186@uakron.edu::a52e42a7-4d43-48af-9140-2fd351bd2f93" providerId="AD" clId="Web-{973F3BA1-357E-7219-A349-8F020A82A513}" dt="2022-04-04T14:59:35.946" v="64" actId="20577"/>
        <pc:sldMkLst>
          <pc:docMk/>
          <pc:sldMk cId="3276144510" sldId="280"/>
        </pc:sldMkLst>
        <pc:spChg chg="mod">
          <ac:chgData name="Lauren Cummons" userId="S::sa_lmc186@uakron.edu::a52e42a7-4d43-48af-9140-2fd351bd2f93" providerId="AD" clId="Web-{973F3BA1-357E-7219-A349-8F020A82A513}" dt="2022-04-04T14:59:35.946" v="64" actId="20577"/>
          <ac:spMkLst>
            <pc:docMk/>
            <pc:sldMk cId="3276144510" sldId="280"/>
            <ac:spMk id="4" creationId="{01E02ED1-0E44-290B-E585-4B633E1A5E7A}"/>
          </ac:spMkLst>
        </pc:spChg>
      </pc:sldChg>
      <pc:sldChg chg="modSp">
        <pc:chgData name="Lauren Cummons" userId="S::sa_lmc186@uakron.edu::a52e42a7-4d43-48af-9140-2fd351bd2f93" providerId="AD" clId="Web-{973F3BA1-357E-7219-A349-8F020A82A513}" dt="2022-04-04T17:28:08.920" v="1181" actId="20577"/>
        <pc:sldMkLst>
          <pc:docMk/>
          <pc:sldMk cId="75429585" sldId="281"/>
        </pc:sldMkLst>
        <pc:spChg chg="mod">
          <ac:chgData name="Lauren Cummons" userId="S::sa_lmc186@uakron.edu::a52e42a7-4d43-48af-9140-2fd351bd2f93" providerId="AD" clId="Web-{973F3BA1-357E-7219-A349-8F020A82A513}" dt="2022-04-04T17:28:08.920" v="1181" actId="20577"/>
          <ac:spMkLst>
            <pc:docMk/>
            <pc:sldMk cId="75429585" sldId="281"/>
            <ac:spMk id="3" creationId="{5A894C9E-0467-A139-033D-82BBC213CDE9}"/>
          </ac:spMkLst>
        </pc:spChg>
      </pc:sldChg>
      <pc:sldChg chg="modSp mod setBg">
        <pc:chgData name="Lauren Cummons" userId="S::sa_lmc186@uakron.edu::a52e42a7-4d43-48af-9140-2fd351bd2f93" providerId="AD" clId="Web-{973F3BA1-357E-7219-A349-8F020A82A513}" dt="2022-04-04T16:56:37.452" v="891" actId="1076"/>
        <pc:sldMkLst>
          <pc:docMk/>
          <pc:sldMk cId="3336292007" sldId="282"/>
        </pc:sldMkLst>
        <pc:spChg chg="mod">
          <ac:chgData name="Lauren Cummons" userId="S::sa_lmc186@uakron.edu::a52e42a7-4d43-48af-9140-2fd351bd2f93" providerId="AD" clId="Web-{973F3BA1-357E-7219-A349-8F020A82A513}" dt="2022-04-04T16:56:37.452" v="891" actId="1076"/>
          <ac:spMkLst>
            <pc:docMk/>
            <pc:sldMk cId="3336292007" sldId="282"/>
            <ac:spMk id="3" creationId="{890D95DB-0F38-9A59-51D3-9563E048963E}"/>
          </ac:spMkLst>
        </pc:spChg>
      </pc:sldChg>
      <pc:sldChg chg="mod setBg">
        <pc:chgData name="Lauren Cummons" userId="S::sa_lmc186@uakron.edu::a52e42a7-4d43-48af-9140-2fd351bd2f93" providerId="AD" clId="Web-{973F3BA1-357E-7219-A349-8F020A82A513}" dt="2022-04-04T16:41:04.133" v="869"/>
        <pc:sldMkLst>
          <pc:docMk/>
          <pc:sldMk cId="3415760813" sldId="283"/>
        </pc:sldMkLst>
      </pc:sldChg>
      <pc:sldChg chg="modSp">
        <pc:chgData name="Lauren Cummons" userId="S::sa_lmc186@uakron.edu::a52e42a7-4d43-48af-9140-2fd351bd2f93" providerId="AD" clId="Web-{973F3BA1-357E-7219-A349-8F020A82A513}" dt="2022-04-04T17:26:00.761" v="1174" actId="20577"/>
        <pc:sldMkLst>
          <pc:docMk/>
          <pc:sldMk cId="1523281389" sldId="284"/>
        </pc:sldMkLst>
        <pc:spChg chg="mod">
          <ac:chgData name="Lauren Cummons" userId="S::sa_lmc186@uakron.edu::a52e42a7-4d43-48af-9140-2fd351bd2f93" providerId="AD" clId="Web-{973F3BA1-357E-7219-A349-8F020A82A513}" dt="2022-04-04T17:25:44.417" v="1172" actId="20577"/>
          <ac:spMkLst>
            <pc:docMk/>
            <pc:sldMk cId="1523281389" sldId="284"/>
            <ac:spMk id="2" creationId="{8134E1C1-06DE-17A7-93C6-65AB8B3E4D85}"/>
          </ac:spMkLst>
        </pc:spChg>
        <pc:spChg chg="mod">
          <ac:chgData name="Lauren Cummons" userId="S::sa_lmc186@uakron.edu::a52e42a7-4d43-48af-9140-2fd351bd2f93" providerId="AD" clId="Web-{973F3BA1-357E-7219-A349-8F020A82A513}" dt="2022-04-04T17:26:00.761" v="1174" actId="20577"/>
          <ac:spMkLst>
            <pc:docMk/>
            <pc:sldMk cId="1523281389" sldId="284"/>
            <ac:spMk id="3" creationId="{F698E759-6BCF-885A-D98A-0D8B9BC45F85}"/>
          </ac:spMkLst>
        </pc:spChg>
      </pc:sldChg>
      <pc:sldChg chg="modSp">
        <pc:chgData name="Lauren Cummons" userId="S::sa_lmc186@uakron.edu::a52e42a7-4d43-48af-9140-2fd351bd2f93" providerId="AD" clId="Web-{973F3BA1-357E-7219-A349-8F020A82A513}" dt="2022-04-04T17:24:30.009" v="1159" actId="20577"/>
        <pc:sldMkLst>
          <pc:docMk/>
          <pc:sldMk cId="622349930" sldId="285"/>
        </pc:sldMkLst>
        <pc:spChg chg="mod">
          <ac:chgData name="Lauren Cummons" userId="S::sa_lmc186@uakron.edu::a52e42a7-4d43-48af-9140-2fd351bd2f93" providerId="AD" clId="Web-{973F3BA1-357E-7219-A349-8F020A82A513}" dt="2022-04-04T17:24:30.009" v="1159" actId="20577"/>
          <ac:spMkLst>
            <pc:docMk/>
            <pc:sldMk cId="622349930" sldId="285"/>
            <ac:spMk id="3" creationId="{2EC19DFD-650D-320D-3918-A3BE9E425E68}"/>
          </ac:spMkLst>
        </pc:spChg>
      </pc:sldChg>
      <pc:sldChg chg="addSp delSp modSp mod setBg">
        <pc:chgData name="Lauren Cummons" userId="S::sa_lmc186@uakron.edu::a52e42a7-4d43-48af-9140-2fd351bd2f93" providerId="AD" clId="Web-{973F3BA1-357E-7219-A349-8F020A82A513}" dt="2022-04-04T17:33:26.616" v="1211"/>
        <pc:sldMkLst>
          <pc:docMk/>
          <pc:sldMk cId="3157397527" sldId="286"/>
        </pc:sldMkLst>
        <pc:spChg chg="mod">
          <ac:chgData name="Lauren Cummons" userId="S::sa_lmc186@uakron.edu::a52e42a7-4d43-48af-9140-2fd351bd2f93" providerId="AD" clId="Web-{973F3BA1-357E-7219-A349-8F020A82A513}" dt="2022-04-04T17:29:02.359" v="1184" actId="20577"/>
          <ac:spMkLst>
            <pc:docMk/>
            <pc:sldMk cId="3157397527" sldId="286"/>
            <ac:spMk id="2" creationId="{58DDB8FA-B5EF-44AC-7907-3ECC445CD37F}"/>
          </ac:spMkLst>
        </pc:spChg>
        <pc:spChg chg="mod">
          <ac:chgData name="Lauren Cummons" userId="S::sa_lmc186@uakron.edu::a52e42a7-4d43-48af-9140-2fd351bd2f93" providerId="AD" clId="Web-{973F3BA1-357E-7219-A349-8F020A82A513}" dt="2022-04-04T17:30:57.190" v="1188" actId="20577"/>
          <ac:spMkLst>
            <pc:docMk/>
            <pc:sldMk cId="3157397527" sldId="286"/>
            <ac:spMk id="3" creationId="{43955A18-CCB3-832B-390C-FEB08191C267}"/>
          </ac:spMkLst>
        </pc:spChg>
        <pc:spChg chg="add del mod">
          <ac:chgData name="Lauren Cummons" userId="S::sa_lmc186@uakron.edu::a52e42a7-4d43-48af-9140-2fd351bd2f93" providerId="AD" clId="Web-{973F3BA1-357E-7219-A349-8F020A82A513}" dt="2022-04-04T17:31:47.551" v="1200"/>
          <ac:spMkLst>
            <pc:docMk/>
            <pc:sldMk cId="3157397527" sldId="286"/>
            <ac:spMk id="4" creationId="{18F40190-60AF-CF21-978E-C9E37EE44534}"/>
          </ac:spMkLst>
        </pc:spChg>
        <pc:spChg chg="add mod ord">
          <ac:chgData name="Lauren Cummons" userId="S::sa_lmc186@uakron.edu::a52e42a7-4d43-48af-9140-2fd351bd2f93" providerId="AD" clId="Web-{973F3BA1-357E-7219-A349-8F020A82A513}" dt="2022-04-04T17:33:26.616" v="1211"/>
          <ac:spMkLst>
            <pc:docMk/>
            <pc:sldMk cId="3157397527" sldId="286"/>
            <ac:spMk id="5" creationId="{D2268DE5-5C50-9BFF-ED8E-A33B74CBAEF7}"/>
          </ac:spMkLst>
        </pc:spChg>
      </pc:sldChg>
      <pc:sldChg chg="modSp">
        <pc:chgData name="Lauren Cummons" userId="S::sa_lmc186@uakron.edu::a52e42a7-4d43-48af-9140-2fd351bd2f93" providerId="AD" clId="Web-{973F3BA1-357E-7219-A349-8F020A82A513}" dt="2022-04-04T17:25:11.135" v="1163" actId="20577"/>
        <pc:sldMkLst>
          <pc:docMk/>
          <pc:sldMk cId="1137097165" sldId="287"/>
        </pc:sldMkLst>
        <pc:spChg chg="mod">
          <ac:chgData name="Lauren Cummons" userId="S::sa_lmc186@uakron.edu::a52e42a7-4d43-48af-9140-2fd351bd2f93" providerId="AD" clId="Web-{973F3BA1-357E-7219-A349-8F020A82A513}" dt="2022-04-04T17:25:11.135" v="1163" actId="20577"/>
          <ac:spMkLst>
            <pc:docMk/>
            <pc:sldMk cId="1137097165" sldId="287"/>
            <ac:spMk id="3" creationId="{A7FD888A-6767-F665-0650-D56704190C3B}"/>
          </ac:spMkLst>
        </pc:spChg>
      </pc:sldChg>
      <pc:sldChg chg="addSp modSp ord addAnim modAnim">
        <pc:chgData name="Lauren Cummons" userId="S::sa_lmc186@uakron.edu::a52e42a7-4d43-48af-9140-2fd351bd2f93" providerId="AD" clId="Web-{973F3BA1-357E-7219-A349-8F020A82A513}" dt="2022-04-04T17:12:28.897" v="1119"/>
        <pc:sldMkLst>
          <pc:docMk/>
          <pc:sldMk cId="4097084809" sldId="288"/>
        </pc:sldMkLst>
        <pc:spChg chg="mod">
          <ac:chgData name="Lauren Cummons" userId="S::sa_lmc186@uakron.edu::a52e42a7-4d43-48af-9140-2fd351bd2f93" providerId="AD" clId="Web-{973F3BA1-357E-7219-A349-8F020A82A513}" dt="2022-04-04T17:04:40.058" v="1041" actId="20577"/>
          <ac:spMkLst>
            <pc:docMk/>
            <pc:sldMk cId="4097084809" sldId="288"/>
            <ac:spMk id="2" creationId="{CFC283B0-7DEC-6C0B-7304-A7087E218EF1}"/>
          </ac:spMkLst>
        </pc:spChg>
        <pc:spChg chg="mod">
          <ac:chgData name="Lauren Cummons" userId="S::sa_lmc186@uakron.edu::a52e42a7-4d43-48af-9140-2fd351bd2f93" providerId="AD" clId="Web-{973F3BA1-357E-7219-A349-8F020A82A513}" dt="2022-04-04T17:07:04.952" v="1075" actId="1076"/>
          <ac:spMkLst>
            <pc:docMk/>
            <pc:sldMk cId="4097084809" sldId="288"/>
            <ac:spMk id="3" creationId="{2780A36D-B4CC-EAE3-2539-CF5DB72C0066}"/>
          </ac:spMkLst>
        </pc:spChg>
        <pc:spChg chg="add mod">
          <ac:chgData name="Lauren Cummons" userId="S::sa_lmc186@uakron.edu::a52e42a7-4d43-48af-9140-2fd351bd2f93" providerId="AD" clId="Web-{973F3BA1-357E-7219-A349-8F020A82A513}" dt="2022-04-04T17:10:33.817" v="1107" actId="1076"/>
          <ac:spMkLst>
            <pc:docMk/>
            <pc:sldMk cId="4097084809" sldId="288"/>
            <ac:spMk id="4" creationId="{9E97C657-40B6-4906-C21E-DED976573059}"/>
          </ac:spMkLst>
        </pc:spChg>
        <pc:spChg chg="add mod">
          <ac:chgData name="Lauren Cummons" userId="S::sa_lmc186@uakron.edu::a52e42a7-4d43-48af-9140-2fd351bd2f93" providerId="AD" clId="Web-{973F3BA1-357E-7219-A349-8F020A82A513}" dt="2022-04-04T17:12:05.022" v="1117" actId="20577"/>
          <ac:spMkLst>
            <pc:docMk/>
            <pc:sldMk cId="4097084809" sldId="288"/>
            <ac:spMk id="5" creationId="{8AF41AA0-0801-69A0-3DC6-EA0409C6B864}"/>
          </ac:spMkLst>
        </pc:spChg>
      </pc:sldChg>
    </pc:docChg>
  </pc:docChgLst>
  <pc:docChgLst>
    <pc:chgData name="Lauren Cummons" userId="S::sa_lmc186@uakron.edu::a52e42a7-4d43-48af-9140-2fd351bd2f93" providerId="AD" clId="Web-{C0558B06-A9B2-ADD2-6AF8-6876B8B99041}"/>
    <pc:docChg chg="addSld delSld modSld">
      <pc:chgData name="Lauren Cummons" userId="S::sa_lmc186@uakron.edu::a52e42a7-4d43-48af-9140-2fd351bd2f93" providerId="AD" clId="Web-{C0558B06-A9B2-ADD2-6AF8-6876B8B99041}" dt="2022-03-31T14:41:36.656" v="1090" actId="20577"/>
      <pc:docMkLst>
        <pc:docMk/>
      </pc:docMkLst>
      <pc:sldChg chg="modSp">
        <pc:chgData name="Lauren Cummons" userId="S::sa_lmc186@uakron.edu::a52e42a7-4d43-48af-9140-2fd351bd2f93" providerId="AD" clId="Web-{C0558B06-A9B2-ADD2-6AF8-6876B8B99041}" dt="2022-03-31T14:23:01.792" v="974" actId="20577"/>
        <pc:sldMkLst>
          <pc:docMk/>
          <pc:sldMk cId="2163085660" sldId="268"/>
        </pc:sldMkLst>
        <pc:spChg chg="mod">
          <ac:chgData name="Lauren Cummons" userId="S::sa_lmc186@uakron.edu::a52e42a7-4d43-48af-9140-2fd351bd2f93" providerId="AD" clId="Web-{C0558B06-A9B2-ADD2-6AF8-6876B8B99041}" dt="2022-03-31T13:11:15.186" v="28" actId="20577"/>
          <ac:spMkLst>
            <pc:docMk/>
            <pc:sldMk cId="2163085660" sldId="268"/>
            <ac:spMk id="3" creationId="{DE0A2604-3DD7-A7DF-8ADA-1B4E45B788AD}"/>
          </ac:spMkLst>
        </pc:spChg>
        <pc:spChg chg="mod">
          <ac:chgData name="Lauren Cummons" userId="S::sa_lmc186@uakron.edu::a52e42a7-4d43-48af-9140-2fd351bd2f93" providerId="AD" clId="Web-{C0558B06-A9B2-ADD2-6AF8-6876B8B99041}" dt="2022-03-31T14:23:01.792" v="974" actId="20577"/>
          <ac:spMkLst>
            <pc:docMk/>
            <pc:sldMk cId="2163085660" sldId="268"/>
            <ac:spMk id="8" creationId="{A0543ECF-9AEA-E16E-EBD9-0C8928FE1EDE}"/>
          </ac:spMkLst>
        </pc:spChg>
      </pc:sldChg>
      <pc:sldChg chg="modSp">
        <pc:chgData name="Lauren Cummons" userId="S::sa_lmc186@uakron.edu::a52e42a7-4d43-48af-9140-2fd351bd2f93" providerId="AD" clId="Web-{C0558B06-A9B2-ADD2-6AF8-6876B8B99041}" dt="2022-03-31T14:23:07.136" v="985" actId="20577"/>
        <pc:sldMkLst>
          <pc:docMk/>
          <pc:sldMk cId="921716503" sldId="269"/>
        </pc:sldMkLst>
        <pc:spChg chg="mod">
          <ac:chgData name="Lauren Cummons" userId="S::sa_lmc186@uakron.edu::a52e42a7-4d43-48af-9140-2fd351bd2f93" providerId="AD" clId="Web-{C0558B06-A9B2-ADD2-6AF8-6876B8B99041}" dt="2022-03-31T14:23:07.136" v="985" actId="20577"/>
          <ac:spMkLst>
            <pc:docMk/>
            <pc:sldMk cId="921716503" sldId="269"/>
            <ac:spMk id="3" creationId="{C62FE866-80BC-A4AF-14CE-A32998541ABA}"/>
          </ac:spMkLst>
        </pc:spChg>
      </pc:sldChg>
      <pc:sldChg chg="modSp">
        <pc:chgData name="Lauren Cummons" userId="S::sa_lmc186@uakron.edu::a52e42a7-4d43-48af-9140-2fd351bd2f93" providerId="AD" clId="Web-{C0558B06-A9B2-ADD2-6AF8-6876B8B99041}" dt="2022-03-31T14:23:12.870" v="987" actId="20577"/>
        <pc:sldMkLst>
          <pc:docMk/>
          <pc:sldMk cId="3775739882" sldId="270"/>
        </pc:sldMkLst>
        <pc:spChg chg="mod">
          <ac:chgData name="Lauren Cummons" userId="S::sa_lmc186@uakron.edu::a52e42a7-4d43-48af-9140-2fd351bd2f93" providerId="AD" clId="Web-{C0558B06-A9B2-ADD2-6AF8-6876B8B99041}" dt="2022-03-31T14:23:12.870" v="987" actId="20577"/>
          <ac:spMkLst>
            <pc:docMk/>
            <pc:sldMk cId="3775739882" sldId="270"/>
            <ac:spMk id="5" creationId="{3017FEDE-0F49-C9C9-3D1E-37D68936B42F}"/>
          </ac:spMkLst>
        </pc:spChg>
      </pc:sldChg>
      <pc:sldChg chg="modSp">
        <pc:chgData name="Lauren Cummons" userId="S::sa_lmc186@uakron.edu::a52e42a7-4d43-48af-9140-2fd351bd2f93" providerId="AD" clId="Web-{C0558B06-A9B2-ADD2-6AF8-6876B8B99041}" dt="2022-03-31T14:23:20.808" v="990" actId="20577"/>
        <pc:sldMkLst>
          <pc:docMk/>
          <pc:sldMk cId="949792099" sldId="271"/>
        </pc:sldMkLst>
        <pc:spChg chg="mod">
          <ac:chgData name="Lauren Cummons" userId="S::sa_lmc186@uakron.edu::a52e42a7-4d43-48af-9140-2fd351bd2f93" providerId="AD" clId="Web-{C0558B06-A9B2-ADD2-6AF8-6876B8B99041}" dt="2022-03-31T14:23:20.808" v="990" actId="20577"/>
          <ac:spMkLst>
            <pc:docMk/>
            <pc:sldMk cId="949792099" sldId="271"/>
            <ac:spMk id="4" creationId="{AD919571-19B1-8BD6-E3F4-8D6A899D3209}"/>
          </ac:spMkLst>
        </pc:spChg>
        <pc:spChg chg="mod">
          <ac:chgData name="Lauren Cummons" userId="S::sa_lmc186@uakron.edu::a52e42a7-4d43-48af-9140-2fd351bd2f93" providerId="AD" clId="Web-{C0558B06-A9B2-ADD2-6AF8-6876B8B99041}" dt="2022-03-31T13:12:21.280" v="37" actId="20577"/>
          <ac:spMkLst>
            <pc:docMk/>
            <pc:sldMk cId="949792099" sldId="271"/>
            <ac:spMk id="5" creationId="{4C9FC867-2EE3-0E00-1CE9-32C8220B4690}"/>
          </ac:spMkLst>
        </pc:spChg>
      </pc:sldChg>
      <pc:sldChg chg="addSp modSp">
        <pc:chgData name="Lauren Cummons" userId="S::sa_lmc186@uakron.edu::a52e42a7-4d43-48af-9140-2fd351bd2f93" providerId="AD" clId="Web-{C0558B06-A9B2-ADD2-6AF8-6876B8B99041}" dt="2022-03-31T14:23:32.714" v="1001" actId="20577"/>
        <pc:sldMkLst>
          <pc:docMk/>
          <pc:sldMk cId="4082776326" sldId="272"/>
        </pc:sldMkLst>
        <pc:spChg chg="mod">
          <ac:chgData name="Lauren Cummons" userId="S::sa_lmc186@uakron.edu::a52e42a7-4d43-48af-9140-2fd351bd2f93" providerId="AD" clId="Web-{C0558B06-A9B2-ADD2-6AF8-6876B8B99041}" dt="2022-03-31T13:15:55.919" v="107" actId="20577"/>
          <ac:spMkLst>
            <pc:docMk/>
            <pc:sldMk cId="4082776326" sldId="272"/>
            <ac:spMk id="2" creationId="{28AF8838-45DF-7959-48E0-341F7041DE36}"/>
          </ac:spMkLst>
        </pc:spChg>
        <pc:spChg chg="mod">
          <ac:chgData name="Lauren Cummons" userId="S::sa_lmc186@uakron.edu::a52e42a7-4d43-48af-9140-2fd351bd2f93" providerId="AD" clId="Web-{C0558B06-A9B2-ADD2-6AF8-6876B8B99041}" dt="2022-03-31T14:23:32.714" v="1001" actId="20577"/>
          <ac:spMkLst>
            <pc:docMk/>
            <pc:sldMk cId="4082776326" sldId="272"/>
            <ac:spMk id="3" creationId="{2A3C601C-A97D-BE59-7F53-5C3B6DE4A8F5}"/>
          </ac:spMkLst>
        </pc:spChg>
        <pc:spChg chg="add mod">
          <ac:chgData name="Lauren Cummons" userId="S::sa_lmc186@uakron.edu::a52e42a7-4d43-48af-9140-2fd351bd2f93" providerId="AD" clId="Web-{C0558B06-A9B2-ADD2-6AF8-6876B8B99041}" dt="2022-03-31T13:16:56.497" v="130" actId="14100"/>
          <ac:spMkLst>
            <pc:docMk/>
            <pc:sldMk cId="4082776326" sldId="272"/>
            <ac:spMk id="4" creationId="{C8462EDE-DE51-956B-1E6D-7D0A9384FF73}"/>
          </ac:spMkLst>
        </pc:spChg>
      </pc:sldChg>
      <pc:sldChg chg="addSp modSp">
        <pc:chgData name="Lauren Cummons" userId="S::sa_lmc186@uakron.edu::a52e42a7-4d43-48af-9140-2fd351bd2f93" providerId="AD" clId="Web-{C0558B06-A9B2-ADD2-6AF8-6876B8B99041}" dt="2022-03-31T14:34:42.707" v="1072" actId="20577"/>
        <pc:sldMkLst>
          <pc:docMk/>
          <pc:sldMk cId="501582886" sldId="273"/>
        </pc:sldMkLst>
        <pc:spChg chg="mod">
          <ac:chgData name="Lauren Cummons" userId="S::sa_lmc186@uakron.edu::a52e42a7-4d43-48af-9140-2fd351bd2f93" providerId="AD" clId="Web-{C0558B06-A9B2-ADD2-6AF8-6876B8B99041}" dt="2022-03-31T14:34:42.707" v="1072" actId="20577"/>
          <ac:spMkLst>
            <pc:docMk/>
            <pc:sldMk cId="501582886" sldId="273"/>
            <ac:spMk id="2" creationId="{CEA5947A-F5C7-2A7C-6FF9-278DFA3DC04D}"/>
          </ac:spMkLst>
        </pc:spChg>
        <pc:spChg chg="mod">
          <ac:chgData name="Lauren Cummons" userId="S::sa_lmc186@uakron.edu::a52e42a7-4d43-48af-9140-2fd351bd2f93" providerId="AD" clId="Web-{C0558B06-A9B2-ADD2-6AF8-6876B8B99041}" dt="2022-03-31T14:23:44.120" v="1002" actId="20577"/>
          <ac:spMkLst>
            <pc:docMk/>
            <pc:sldMk cId="501582886" sldId="273"/>
            <ac:spMk id="3" creationId="{58736F5C-91FD-5FEF-9A7C-A357F9BD321F}"/>
          </ac:spMkLst>
        </pc:spChg>
        <pc:spChg chg="add mod">
          <ac:chgData name="Lauren Cummons" userId="S::sa_lmc186@uakron.edu::a52e42a7-4d43-48af-9140-2fd351bd2f93" providerId="AD" clId="Web-{C0558B06-A9B2-ADD2-6AF8-6876B8B99041}" dt="2022-03-31T13:49:03.095" v="157" actId="14100"/>
          <ac:spMkLst>
            <pc:docMk/>
            <pc:sldMk cId="501582886" sldId="273"/>
            <ac:spMk id="4" creationId="{D6E1D6F4-D4A2-B4E5-B103-5DDC0D45F086}"/>
          </ac:spMkLst>
        </pc:spChg>
      </pc:sldChg>
      <pc:sldChg chg="addSp modSp">
        <pc:chgData name="Lauren Cummons" userId="S::sa_lmc186@uakron.edu::a52e42a7-4d43-48af-9140-2fd351bd2f93" providerId="AD" clId="Web-{C0558B06-A9B2-ADD2-6AF8-6876B8B99041}" dt="2022-03-31T14:34:37.316" v="1071" actId="20577"/>
        <pc:sldMkLst>
          <pc:docMk/>
          <pc:sldMk cId="4262424404" sldId="274"/>
        </pc:sldMkLst>
        <pc:spChg chg="mod">
          <ac:chgData name="Lauren Cummons" userId="S::sa_lmc186@uakron.edu::a52e42a7-4d43-48af-9140-2fd351bd2f93" providerId="AD" clId="Web-{C0558B06-A9B2-ADD2-6AF8-6876B8B99041}" dt="2022-03-31T14:34:37.316" v="1071" actId="20577"/>
          <ac:spMkLst>
            <pc:docMk/>
            <pc:sldMk cId="4262424404" sldId="274"/>
            <ac:spMk id="2" creationId="{A4B80EC4-A326-23A5-18AE-65C96EDAADC0}"/>
          </ac:spMkLst>
        </pc:spChg>
        <pc:spChg chg="mod">
          <ac:chgData name="Lauren Cummons" userId="S::sa_lmc186@uakron.edu::a52e42a7-4d43-48af-9140-2fd351bd2f93" providerId="AD" clId="Web-{C0558B06-A9B2-ADD2-6AF8-6876B8B99041}" dt="2022-03-31T14:23:50.448" v="1006" actId="20577"/>
          <ac:spMkLst>
            <pc:docMk/>
            <pc:sldMk cId="4262424404" sldId="274"/>
            <ac:spMk id="3" creationId="{B042E9F0-D92A-B6C8-1D50-E2E26E89214E}"/>
          </ac:spMkLst>
        </pc:spChg>
        <pc:spChg chg="add mod">
          <ac:chgData name="Lauren Cummons" userId="S::sa_lmc186@uakron.edu::a52e42a7-4d43-48af-9140-2fd351bd2f93" providerId="AD" clId="Web-{C0558B06-A9B2-ADD2-6AF8-6876B8B99041}" dt="2022-03-31T13:50:29.563" v="204" actId="14100"/>
          <ac:spMkLst>
            <pc:docMk/>
            <pc:sldMk cId="4262424404" sldId="274"/>
            <ac:spMk id="4" creationId="{24B0F157-82BD-35F5-39E1-984D2C4B026D}"/>
          </ac:spMkLst>
        </pc:spChg>
      </pc:sldChg>
      <pc:sldChg chg="addSp modSp">
        <pc:chgData name="Lauren Cummons" userId="S::sa_lmc186@uakron.edu::a52e42a7-4d43-48af-9140-2fd351bd2f93" providerId="AD" clId="Web-{C0558B06-A9B2-ADD2-6AF8-6876B8B99041}" dt="2022-03-31T14:23:26.152" v="995" actId="20577"/>
        <pc:sldMkLst>
          <pc:docMk/>
          <pc:sldMk cId="1683222497" sldId="275"/>
        </pc:sldMkLst>
        <pc:spChg chg="mod">
          <ac:chgData name="Lauren Cummons" userId="S::sa_lmc186@uakron.edu::a52e42a7-4d43-48af-9140-2fd351bd2f93" providerId="AD" clId="Web-{C0558B06-A9B2-ADD2-6AF8-6876B8B99041}" dt="2022-03-31T14:23:26.152" v="995" actId="20577"/>
          <ac:spMkLst>
            <pc:docMk/>
            <pc:sldMk cId="1683222497" sldId="275"/>
            <ac:spMk id="3" creationId="{64716613-74B1-9C28-A974-CDC4986CC213}"/>
          </ac:spMkLst>
        </pc:spChg>
        <pc:spChg chg="add mod">
          <ac:chgData name="Lauren Cummons" userId="S::sa_lmc186@uakron.edu::a52e42a7-4d43-48af-9140-2fd351bd2f93" providerId="AD" clId="Web-{C0558B06-A9B2-ADD2-6AF8-6876B8B99041}" dt="2022-03-31T13:14:56.216" v="101" actId="20577"/>
          <ac:spMkLst>
            <pc:docMk/>
            <pc:sldMk cId="1683222497" sldId="275"/>
            <ac:spMk id="4" creationId="{310B2E67-FD11-2FC4-555C-D2B81DD4DE7D}"/>
          </ac:spMkLst>
        </pc:spChg>
      </pc:sldChg>
      <pc:sldChg chg="modSp">
        <pc:chgData name="Lauren Cummons" userId="S::sa_lmc186@uakron.edu::a52e42a7-4d43-48af-9140-2fd351bd2f93" providerId="AD" clId="Web-{C0558B06-A9B2-ADD2-6AF8-6876B8B99041}" dt="2022-03-31T14:01:59.853" v="491" actId="20577"/>
        <pc:sldMkLst>
          <pc:docMk/>
          <pc:sldMk cId="4001723006" sldId="276"/>
        </pc:sldMkLst>
        <pc:spChg chg="mod">
          <ac:chgData name="Lauren Cummons" userId="S::sa_lmc186@uakron.edu::a52e42a7-4d43-48af-9140-2fd351bd2f93" providerId="AD" clId="Web-{C0558B06-A9B2-ADD2-6AF8-6876B8B99041}" dt="2022-03-31T14:01:59.853" v="491" actId="20577"/>
          <ac:spMkLst>
            <pc:docMk/>
            <pc:sldMk cId="4001723006" sldId="276"/>
            <ac:spMk id="3" creationId="{DF6A1F6F-9325-5AE0-844D-76133452A9BE}"/>
          </ac:spMkLst>
        </pc:spChg>
      </pc:sldChg>
      <pc:sldChg chg="addSp modSp">
        <pc:chgData name="Lauren Cummons" userId="S::sa_lmc186@uakron.edu::a52e42a7-4d43-48af-9140-2fd351bd2f93" providerId="AD" clId="Web-{C0558B06-A9B2-ADD2-6AF8-6876B8B99041}" dt="2022-03-31T14:34:30.332" v="1070" actId="20577"/>
        <pc:sldMkLst>
          <pc:docMk/>
          <pc:sldMk cId="4208320024" sldId="277"/>
        </pc:sldMkLst>
        <pc:spChg chg="mod">
          <ac:chgData name="Lauren Cummons" userId="S::sa_lmc186@uakron.edu::a52e42a7-4d43-48af-9140-2fd351bd2f93" providerId="AD" clId="Web-{C0558B06-A9B2-ADD2-6AF8-6876B8B99041}" dt="2022-03-31T14:34:30.332" v="1070" actId="20577"/>
          <ac:spMkLst>
            <pc:docMk/>
            <pc:sldMk cId="4208320024" sldId="277"/>
            <ac:spMk id="2" creationId="{66601FE3-1F81-C204-D637-CF4BE0B52306}"/>
          </ac:spMkLst>
        </pc:spChg>
        <pc:spChg chg="mod">
          <ac:chgData name="Lauren Cummons" userId="S::sa_lmc186@uakron.edu::a52e42a7-4d43-48af-9140-2fd351bd2f93" providerId="AD" clId="Web-{C0558B06-A9B2-ADD2-6AF8-6876B8B99041}" dt="2022-03-31T14:23:58.417" v="1009" actId="20577"/>
          <ac:spMkLst>
            <pc:docMk/>
            <pc:sldMk cId="4208320024" sldId="277"/>
            <ac:spMk id="3" creationId="{14B28B33-4D28-F1F3-00AB-9F12BA6F1ACC}"/>
          </ac:spMkLst>
        </pc:spChg>
        <pc:spChg chg="add mod">
          <ac:chgData name="Lauren Cummons" userId="S::sa_lmc186@uakron.edu::a52e42a7-4d43-48af-9140-2fd351bd2f93" providerId="AD" clId="Web-{C0558B06-A9B2-ADD2-6AF8-6876B8B99041}" dt="2022-03-31T13:52:23.874" v="286" actId="20577"/>
          <ac:spMkLst>
            <pc:docMk/>
            <pc:sldMk cId="4208320024" sldId="277"/>
            <ac:spMk id="4" creationId="{CA48814F-5EBA-2D92-7FA8-0046A7C4ECE3}"/>
          </ac:spMkLst>
        </pc:spChg>
      </pc:sldChg>
      <pc:sldChg chg="addSp modSp">
        <pc:chgData name="Lauren Cummons" userId="S::sa_lmc186@uakron.edu::a52e42a7-4d43-48af-9140-2fd351bd2f93" providerId="AD" clId="Web-{C0558B06-A9B2-ADD2-6AF8-6876B8B99041}" dt="2022-03-31T14:34:25.145" v="1069" actId="20577"/>
        <pc:sldMkLst>
          <pc:docMk/>
          <pc:sldMk cId="2399177871" sldId="278"/>
        </pc:sldMkLst>
        <pc:spChg chg="mod">
          <ac:chgData name="Lauren Cummons" userId="S::sa_lmc186@uakron.edu::a52e42a7-4d43-48af-9140-2fd351bd2f93" providerId="AD" clId="Web-{C0558B06-A9B2-ADD2-6AF8-6876B8B99041}" dt="2022-03-31T14:34:25.145" v="1069" actId="20577"/>
          <ac:spMkLst>
            <pc:docMk/>
            <pc:sldMk cId="2399177871" sldId="278"/>
            <ac:spMk id="2" creationId="{9D32F03B-3255-E31B-6194-39A124E038E2}"/>
          </ac:spMkLst>
        </pc:spChg>
        <pc:spChg chg="mod">
          <ac:chgData name="Lauren Cummons" userId="S::sa_lmc186@uakron.edu::a52e42a7-4d43-48af-9140-2fd351bd2f93" providerId="AD" clId="Web-{C0558B06-A9B2-ADD2-6AF8-6876B8B99041}" dt="2022-03-31T14:27:03.306" v="1045" actId="20577"/>
          <ac:spMkLst>
            <pc:docMk/>
            <pc:sldMk cId="2399177871" sldId="278"/>
            <ac:spMk id="3" creationId="{8D052E15-5F0D-386C-F105-E92E13EA147F}"/>
          </ac:spMkLst>
        </pc:spChg>
        <pc:spChg chg="add mod">
          <ac:chgData name="Lauren Cummons" userId="S::sa_lmc186@uakron.edu::a52e42a7-4d43-48af-9140-2fd351bd2f93" providerId="AD" clId="Web-{C0558B06-A9B2-ADD2-6AF8-6876B8B99041}" dt="2022-03-31T13:53:59.561" v="315" actId="20577"/>
          <ac:spMkLst>
            <pc:docMk/>
            <pc:sldMk cId="2399177871" sldId="278"/>
            <ac:spMk id="4" creationId="{532967E4-1EC6-F15B-7AC3-8E47577BE966}"/>
          </ac:spMkLst>
        </pc:spChg>
        <pc:spChg chg="add mod">
          <ac:chgData name="Lauren Cummons" userId="S::sa_lmc186@uakron.edu::a52e42a7-4d43-48af-9140-2fd351bd2f93" providerId="AD" clId="Web-{C0558B06-A9B2-ADD2-6AF8-6876B8B99041}" dt="2022-03-31T14:27:30.852" v="1051" actId="14100"/>
          <ac:spMkLst>
            <pc:docMk/>
            <pc:sldMk cId="2399177871" sldId="278"/>
            <ac:spMk id="5" creationId="{E21B0F61-157D-F335-426C-406154A4B861}"/>
          </ac:spMkLst>
        </pc:spChg>
      </pc:sldChg>
      <pc:sldChg chg="addSp modSp">
        <pc:chgData name="Lauren Cummons" userId="S::sa_lmc186@uakron.edu::a52e42a7-4d43-48af-9140-2fd351bd2f93" providerId="AD" clId="Web-{C0558B06-A9B2-ADD2-6AF8-6876B8B99041}" dt="2022-03-31T14:34:19.410" v="1068" actId="20577"/>
        <pc:sldMkLst>
          <pc:docMk/>
          <pc:sldMk cId="3018659165" sldId="279"/>
        </pc:sldMkLst>
        <pc:spChg chg="mod">
          <ac:chgData name="Lauren Cummons" userId="S::sa_lmc186@uakron.edu::a52e42a7-4d43-48af-9140-2fd351bd2f93" providerId="AD" clId="Web-{C0558B06-A9B2-ADD2-6AF8-6876B8B99041}" dt="2022-03-31T14:34:19.410" v="1068" actId="20577"/>
          <ac:spMkLst>
            <pc:docMk/>
            <pc:sldMk cId="3018659165" sldId="279"/>
            <ac:spMk id="2" creationId="{F1C533FE-39E1-7768-5928-48E99D1AD8A1}"/>
          </ac:spMkLst>
        </pc:spChg>
        <pc:spChg chg="mod">
          <ac:chgData name="Lauren Cummons" userId="S::sa_lmc186@uakron.edu::a52e42a7-4d43-48af-9140-2fd351bd2f93" providerId="AD" clId="Web-{C0558B06-A9B2-ADD2-6AF8-6876B8B99041}" dt="2022-03-31T13:54:48.326" v="322" actId="14100"/>
          <ac:spMkLst>
            <pc:docMk/>
            <pc:sldMk cId="3018659165" sldId="279"/>
            <ac:spMk id="3" creationId="{4574DE3A-E477-BD60-D2A3-EE631DEB5B86}"/>
          </ac:spMkLst>
        </pc:spChg>
        <pc:spChg chg="add mod">
          <ac:chgData name="Lauren Cummons" userId="S::sa_lmc186@uakron.edu::a52e42a7-4d43-48af-9140-2fd351bd2f93" providerId="AD" clId="Web-{C0558B06-A9B2-ADD2-6AF8-6876B8B99041}" dt="2022-03-31T13:55:25.185" v="350" actId="14100"/>
          <ac:spMkLst>
            <pc:docMk/>
            <pc:sldMk cId="3018659165" sldId="279"/>
            <ac:spMk id="4" creationId="{392EBE08-9D9C-E16A-1072-B55C26A91201}"/>
          </ac:spMkLst>
        </pc:spChg>
      </pc:sldChg>
      <pc:sldChg chg="addSp modSp">
        <pc:chgData name="Lauren Cummons" userId="S::sa_lmc186@uakron.edu::a52e42a7-4d43-48af-9140-2fd351bd2f93" providerId="AD" clId="Web-{C0558B06-A9B2-ADD2-6AF8-6876B8B99041}" dt="2022-03-31T14:34:14.348" v="1067" actId="20577"/>
        <pc:sldMkLst>
          <pc:docMk/>
          <pc:sldMk cId="3276144510" sldId="280"/>
        </pc:sldMkLst>
        <pc:spChg chg="mod">
          <ac:chgData name="Lauren Cummons" userId="S::sa_lmc186@uakron.edu::a52e42a7-4d43-48af-9140-2fd351bd2f93" providerId="AD" clId="Web-{C0558B06-A9B2-ADD2-6AF8-6876B8B99041}" dt="2022-03-31T14:34:14.348" v="1067" actId="20577"/>
          <ac:spMkLst>
            <pc:docMk/>
            <pc:sldMk cId="3276144510" sldId="280"/>
            <ac:spMk id="2" creationId="{4C1DC09C-CDA3-23DC-5052-41809BC8C89C}"/>
          </ac:spMkLst>
        </pc:spChg>
        <pc:spChg chg="mod">
          <ac:chgData name="Lauren Cummons" userId="S::sa_lmc186@uakron.edu::a52e42a7-4d43-48af-9140-2fd351bd2f93" providerId="AD" clId="Web-{C0558B06-A9B2-ADD2-6AF8-6876B8B99041}" dt="2022-03-31T14:28:46.758" v="1061" actId="20577"/>
          <ac:spMkLst>
            <pc:docMk/>
            <pc:sldMk cId="3276144510" sldId="280"/>
            <ac:spMk id="3" creationId="{D8F5BAA1-4858-0779-1EEC-2521E006B869}"/>
          </ac:spMkLst>
        </pc:spChg>
        <pc:spChg chg="add mod">
          <ac:chgData name="Lauren Cummons" userId="S::sa_lmc186@uakron.edu::a52e42a7-4d43-48af-9140-2fd351bd2f93" providerId="AD" clId="Web-{C0558B06-A9B2-ADD2-6AF8-6876B8B99041}" dt="2022-03-31T13:56:37.981" v="376" actId="14100"/>
          <ac:spMkLst>
            <pc:docMk/>
            <pc:sldMk cId="3276144510" sldId="280"/>
            <ac:spMk id="4" creationId="{01E02ED1-0E44-290B-E585-4B633E1A5E7A}"/>
          </ac:spMkLst>
        </pc:spChg>
      </pc:sldChg>
      <pc:sldChg chg="addSp modSp">
        <pc:chgData name="Lauren Cummons" userId="S::sa_lmc186@uakron.edu::a52e42a7-4d43-48af-9140-2fd351bd2f93" providerId="AD" clId="Web-{C0558B06-A9B2-ADD2-6AF8-6876B8B99041}" dt="2022-03-31T14:34:08.410" v="1066" actId="20577"/>
        <pc:sldMkLst>
          <pc:docMk/>
          <pc:sldMk cId="75429585" sldId="281"/>
        </pc:sldMkLst>
        <pc:spChg chg="mod">
          <ac:chgData name="Lauren Cummons" userId="S::sa_lmc186@uakron.edu::a52e42a7-4d43-48af-9140-2fd351bd2f93" providerId="AD" clId="Web-{C0558B06-A9B2-ADD2-6AF8-6876B8B99041}" dt="2022-03-31T14:34:08.410" v="1066" actId="20577"/>
          <ac:spMkLst>
            <pc:docMk/>
            <pc:sldMk cId="75429585" sldId="281"/>
            <ac:spMk id="2" creationId="{F299822B-854F-9F8F-F852-8F333B84C468}"/>
          </ac:spMkLst>
        </pc:spChg>
        <pc:spChg chg="mod">
          <ac:chgData name="Lauren Cummons" userId="S::sa_lmc186@uakron.edu::a52e42a7-4d43-48af-9140-2fd351bd2f93" providerId="AD" clId="Web-{C0558B06-A9B2-ADD2-6AF8-6876B8B99041}" dt="2022-03-31T13:57:08.887" v="381" actId="14100"/>
          <ac:spMkLst>
            <pc:docMk/>
            <pc:sldMk cId="75429585" sldId="281"/>
            <ac:spMk id="3" creationId="{5A894C9E-0467-A139-033D-82BBC213CDE9}"/>
          </ac:spMkLst>
        </pc:spChg>
        <pc:spChg chg="add mod">
          <ac:chgData name="Lauren Cummons" userId="S::sa_lmc186@uakron.edu::a52e42a7-4d43-48af-9140-2fd351bd2f93" providerId="AD" clId="Web-{C0558B06-A9B2-ADD2-6AF8-6876B8B99041}" dt="2022-03-31T13:57:39.324" v="417" actId="14100"/>
          <ac:spMkLst>
            <pc:docMk/>
            <pc:sldMk cId="75429585" sldId="281"/>
            <ac:spMk id="4" creationId="{947DB8B3-3D8C-C923-3651-704544193075}"/>
          </ac:spMkLst>
        </pc:spChg>
      </pc:sldChg>
      <pc:sldChg chg="modSp">
        <pc:chgData name="Lauren Cummons" userId="S::sa_lmc186@uakron.edu::a52e42a7-4d43-48af-9140-2fd351bd2f93" providerId="AD" clId="Web-{C0558B06-A9B2-ADD2-6AF8-6876B8B99041}" dt="2022-03-31T14:34:01.379" v="1065" actId="20577"/>
        <pc:sldMkLst>
          <pc:docMk/>
          <pc:sldMk cId="3336292007" sldId="282"/>
        </pc:sldMkLst>
        <pc:spChg chg="mod">
          <ac:chgData name="Lauren Cummons" userId="S::sa_lmc186@uakron.edu::a52e42a7-4d43-48af-9140-2fd351bd2f93" providerId="AD" clId="Web-{C0558B06-A9B2-ADD2-6AF8-6876B8B99041}" dt="2022-03-31T14:34:01.379" v="1065" actId="20577"/>
          <ac:spMkLst>
            <pc:docMk/>
            <pc:sldMk cId="3336292007" sldId="282"/>
            <ac:spMk id="2" creationId="{77A82681-0C29-B28B-BCB3-77340E8C9D38}"/>
          </ac:spMkLst>
        </pc:spChg>
        <pc:spChg chg="mod">
          <ac:chgData name="Lauren Cummons" userId="S::sa_lmc186@uakron.edu::a52e42a7-4d43-48af-9140-2fd351bd2f93" providerId="AD" clId="Web-{C0558B06-A9B2-ADD2-6AF8-6876B8B99041}" dt="2022-03-31T14:33:56.598" v="1064" actId="20577"/>
          <ac:spMkLst>
            <pc:docMk/>
            <pc:sldMk cId="3336292007" sldId="282"/>
            <ac:spMk id="3" creationId="{890D95DB-0F38-9A59-51D3-9563E048963E}"/>
          </ac:spMkLst>
        </pc:spChg>
      </pc:sldChg>
      <pc:sldChg chg="modSp">
        <pc:chgData name="Lauren Cummons" userId="S::sa_lmc186@uakron.edu::a52e42a7-4d43-48af-9140-2fd351bd2f93" providerId="AD" clId="Web-{C0558B06-A9B2-ADD2-6AF8-6876B8B99041}" dt="2022-03-31T14:41:36.656" v="1090" actId="20577"/>
        <pc:sldMkLst>
          <pc:docMk/>
          <pc:sldMk cId="3415760813" sldId="283"/>
        </pc:sldMkLst>
        <pc:spChg chg="mod">
          <ac:chgData name="Lauren Cummons" userId="S::sa_lmc186@uakron.edu::a52e42a7-4d43-48af-9140-2fd351bd2f93" providerId="AD" clId="Web-{C0558B06-A9B2-ADD2-6AF8-6876B8B99041}" dt="2022-03-31T14:34:53.004" v="1073" actId="20577"/>
          <ac:spMkLst>
            <pc:docMk/>
            <pc:sldMk cId="3415760813" sldId="283"/>
            <ac:spMk id="2" creationId="{7556F787-AA0A-1A7A-E1F0-245618F41D73}"/>
          </ac:spMkLst>
        </pc:spChg>
        <pc:spChg chg="mod">
          <ac:chgData name="Lauren Cummons" userId="S::sa_lmc186@uakron.edu::a52e42a7-4d43-48af-9140-2fd351bd2f93" providerId="AD" clId="Web-{C0558B06-A9B2-ADD2-6AF8-6876B8B99041}" dt="2022-03-31T14:41:36.656" v="1090" actId="20577"/>
          <ac:spMkLst>
            <pc:docMk/>
            <pc:sldMk cId="3415760813" sldId="283"/>
            <ac:spMk id="3" creationId="{2A062F58-0F7C-77DC-32D2-2397854CDF7D}"/>
          </ac:spMkLst>
        </pc:spChg>
      </pc:sldChg>
      <pc:sldChg chg="modSp new del">
        <pc:chgData name="Lauren Cummons" userId="S::sa_lmc186@uakron.edu::a52e42a7-4d43-48af-9140-2fd351bd2f93" providerId="AD" clId="Web-{C0558B06-A9B2-ADD2-6AF8-6876B8B99041}" dt="2022-03-31T14:27:43.868" v="1052"/>
        <pc:sldMkLst>
          <pc:docMk/>
          <pc:sldMk cId="1079962668" sldId="289"/>
        </pc:sldMkLst>
        <pc:spChg chg="mod">
          <ac:chgData name="Lauren Cummons" userId="S::sa_lmc186@uakron.edu::a52e42a7-4d43-48af-9140-2fd351bd2f93" providerId="AD" clId="Web-{C0558B06-A9B2-ADD2-6AF8-6876B8B99041}" dt="2022-03-31T14:15:59.719" v="727" actId="20577"/>
          <ac:spMkLst>
            <pc:docMk/>
            <pc:sldMk cId="1079962668" sldId="289"/>
            <ac:spMk id="3" creationId="{1E08E591-3270-B639-EA7A-460B1C989FAE}"/>
          </ac:spMkLst>
        </pc:spChg>
      </pc:sldChg>
    </pc:docChg>
  </pc:docChgLst>
  <pc:docChgLst>
    <pc:chgData name="Jessica L DeFago" userId="S::jld4@uakron.edu::f1815e1e-3f92-42d1-ae0a-2ab27db9e6eb" providerId="AD" clId="Web-{BD8B8925-9F0B-5643-E02F-D43D2990F505}"/>
    <pc:docChg chg="addSld delSld modSld addMainMaster delMainMaster">
      <pc:chgData name="Jessica L DeFago" userId="S::jld4@uakron.edu::f1815e1e-3f92-42d1-ae0a-2ab27db9e6eb" providerId="AD" clId="Web-{BD8B8925-9F0B-5643-E02F-D43D2990F505}" dt="2022-03-24T15:11:29.292" v="163"/>
      <pc:docMkLst>
        <pc:docMk/>
      </pc:docMkLst>
      <pc:sldChg chg="addSp delSp modSp mod setBg modClrScheme setClrOvrMap chgLayout">
        <pc:chgData name="Jessica L DeFago" userId="S::jld4@uakron.edu::f1815e1e-3f92-42d1-ae0a-2ab27db9e6eb" providerId="AD" clId="Web-{BD8B8925-9F0B-5643-E02F-D43D2990F505}" dt="2022-03-24T13:01:27.149" v="153" actId="1076"/>
        <pc:sldMkLst>
          <pc:docMk/>
          <pc:sldMk cId="109857222" sldId="256"/>
        </pc:sldMkLst>
        <pc:spChg chg="del mod">
          <ac:chgData name="Jessica L DeFago" userId="S::jld4@uakron.edu::f1815e1e-3f92-42d1-ae0a-2ab27db9e6eb" providerId="AD" clId="Web-{BD8B8925-9F0B-5643-E02F-D43D2990F505}" dt="2022-03-24T12:51:43.663" v="49"/>
          <ac:spMkLst>
            <pc:docMk/>
            <pc:sldMk cId="109857222" sldId="256"/>
            <ac:spMk id="2" creationId="{00000000-0000-0000-0000-000000000000}"/>
          </ac:spMkLst>
        </pc:spChg>
        <pc:spChg chg="del mod">
          <ac:chgData name="Jessica L DeFago" userId="S::jld4@uakron.edu::f1815e1e-3f92-42d1-ae0a-2ab27db9e6eb" providerId="AD" clId="Web-{BD8B8925-9F0B-5643-E02F-D43D2990F505}" dt="2022-03-24T12:52:06.507" v="52"/>
          <ac:spMkLst>
            <pc:docMk/>
            <pc:sldMk cId="109857222" sldId="256"/>
            <ac:spMk id="3" creationId="{00000000-0000-0000-0000-000000000000}"/>
          </ac:spMkLst>
        </pc:spChg>
        <pc:spChg chg="add del mod">
          <ac:chgData name="Jessica L DeFago" userId="S::jld4@uakron.edu::f1815e1e-3f92-42d1-ae0a-2ab27db9e6eb" providerId="AD" clId="Web-{BD8B8925-9F0B-5643-E02F-D43D2990F505}" dt="2022-03-24T12:52:02.210" v="51"/>
          <ac:spMkLst>
            <pc:docMk/>
            <pc:sldMk cId="109857222" sldId="256"/>
            <ac:spMk id="6" creationId="{2326576E-584F-4E8A-48E2-E0E274541272}"/>
          </ac:spMkLst>
        </pc:spChg>
        <pc:spChg chg="add mod">
          <ac:chgData name="Jessica L DeFago" userId="S::jld4@uakron.edu::f1815e1e-3f92-42d1-ae0a-2ab27db9e6eb" providerId="AD" clId="Web-{BD8B8925-9F0B-5643-E02F-D43D2990F505}" dt="2022-03-24T13:01:06.259" v="150"/>
          <ac:spMkLst>
            <pc:docMk/>
            <pc:sldMk cId="109857222" sldId="256"/>
            <ac:spMk id="7" creationId="{78BE9FC1-A9DD-6192-AE5A-13F087438E0E}"/>
          </ac:spMkLst>
        </pc:spChg>
        <pc:spChg chg="add del">
          <ac:chgData name="Jessica L DeFago" userId="S::jld4@uakron.edu::f1815e1e-3f92-42d1-ae0a-2ab27db9e6eb" providerId="AD" clId="Web-{BD8B8925-9F0B-5643-E02F-D43D2990F505}" dt="2022-03-24T12:49:47.272" v="23"/>
          <ac:spMkLst>
            <pc:docMk/>
            <pc:sldMk cId="109857222" sldId="256"/>
            <ac:spMk id="8" creationId="{3A397E3E-B90C-4D82-BAAA-36F7AC6A4565}"/>
          </ac:spMkLst>
        </pc:spChg>
        <pc:spChg chg="add mod">
          <ac:chgData name="Jessica L DeFago" userId="S::jld4@uakron.edu::f1815e1e-3f92-42d1-ae0a-2ab27db9e6eb" providerId="AD" clId="Web-{BD8B8925-9F0B-5643-E02F-D43D2990F505}" dt="2022-03-24T13:01:06.259" v="150"/>
          <ac:spMkLst>
            <pc:docMk/>
            <pc:sldMk cId="109857222" sldId="256"/>
            <ac:spMk id="9" creationId="{28DCD67B-EB87-9C32-AB74-0194F83FE777}"/>
          </ac:spMkLst>
        </pc:spChg>
        <pc:spChg chg="add del">
          <ac:chgData name="Jessica L DeFago" userId="S::jld4@uakron.edu::f1815e1e-3f92-42d1-ae0a-2ab27db9e6eb" providerId="AD" clId="Web-{BD8B8925-9F0B-5643-E02F-D43D2990F505}" dt="2022-03-24T12:49:47.272" v="23"/>
          <ac:spMkLst>
            <pc:docMk/>
            <pc:sldMk cId="109857222" sldId="256"/>
            <ac:spMk id="10" creationId="{E16C8D8F-10E9-4498-ABDB-0F923F8B6837}"/>
          </ac:spMkLst>
        </pc:spChg>
        <pc:spChg chg="add del">
          <ac:chgData name="Jessica L DeFago" userId="S::jld4@uakron.edu::f1815e1e-3f92-42d1-ae0a-2ab27db9e6eb" providerId="AD" clId="Web-{BD8B8925-9F0B-5643-E02F-D43D2990F505}" dt="2022-03-24T12:49:47.272" v="23"/>
          <ac:spMkLst>
            <pc:docMk/>
            <pc:sldMk cId="109857222" sldId="256"/>
            <ac:spMk id="12" creationId="{2DA1274F-9232-42BF-B9FE-B95EA14CF41B}"/>
          </ac:spMkLst>
        </pc:spChg>
        <pc:spChg chg="add del">
          <ac:chgData name="Jessica L DeFago" userId="S::jld4@uakron.edu::f1815e1e-3f92-42d1-ae0a-2ab27db9e6eb" providerId="AD" clId="Web-{BD8B8925-9F0B-5643-E02F-D43D2990F505}" dt="2022-03-24T12:49:47.272" v="23"/>
          <ac:spMkLst>
            <pc:docMk/>
            <pc:sldMk cId="109857222" sldId="256"/>
            <ac:spMk id="14" creationId="{1E5A83E3-8A11-4492-BB6E-F5F2240316FB}"/>
          </ac:spMkLst>
        </pc:spChg>
        <pc:spChg chg="add del">
          <ac:chgData name="Jessica L DeFago" userId="S::jld4@uakron.edu::f1815e1e-3f92-42d1-ae0a-2ab27db9e6eb" providerId="AD" clId="Web-{BD8B8925-9F0B-5643-E02F-D43D2990F505}" dt="2022-03-24T12:49:47.272" v="23"/>
          <ac:spMkLst>
            <pc:docMk/>
            <pc:sldMk cId="109857222" sldId="256"/>
            <ac:spMk id="16" creationId="{BE5AF1D6-62CC-4988-9174-993F112DC2A2}"/>
          </ac:spMkLst>
        </pc:spChg>
        <pc:spChg chg="add del">
          <ac:chgData name="Jessica L DeFago" userId="S::jld4@uakron.edu::f1815e1e-3f92-42d1-ae0a-2ab27db9e6eb" providerId="AD" clId="Web-{BD8B8925-9F0B-5643-E02F-D43D2990F505}" dt="2022-03-24T12:49:47.272" v="23"/>
          <ac:spMkLst>
            <pc:docMk/>
            <pc:sldMk cId="109857222" sldId="256"/>
            <ac:spMk id="18" creationId="{8CF5E676-CA04-4CED-9F1E-5026ED66E66D}"/>
          </ac:spMkLst>
        </pc:spChg>
        <pc:spChg chg="add del">
          <ac:chgData name="Jessica L DeFago" userId="S::jld4@uakron.edu::f1815e1e-3f92-42d1-ae0a-2ab27db9e6eb" providerId="AD" clId="Web-{BD8B8925-9F0B-5643-E02F-D43D2990F505}" dt="2022-03-24T12:49:47.272" v="23"/>
          <ac:spMkLst>
            <pc:docMk/>
            <pc:sldMk cId="109857222" sldId="256"/>
            <ac:spMk id="20" creationId="{6BA9E676-A8FC-4C2F-8D78-C13ED8ABDBA8}"/>
          </ac:spMkLst>
        </pc:spChg>
        <pc:spChg chg="add del">
          <ac:chgData name="Jessica L DeFago" userId="S::jld4@uakron.edu::f1815e1e-3f92-42d1-ae0a-2ab27db9e6eb" providerId="AD" clId="Web-{BD8B8925-9F0B-5643-E02F-D43D2990F505}" dt="2022-03-24T12:49:47.272" v="23"/>
          <ac:spMkLst>
            <pc:docMk/>
            <pc:sldMk cId="109857222" sldId="256"/>
            <ac:spMk id="22" creationId="{A2B5CBEA-F125-49B6-8335-227C325B112B}"/>
          </ac:spMkLst>
        </pc:spChg>
        <pc:spChg chg="add del">
          <ac:chgData name="Jessica L DeFago" userId="S::jld4@uakron.edu::f1815e1e-3f92-42d1-ae0a-2ab27db9e6eb" providerId="AD" clId="Web-{BD8B8925-9F0B-5643-E02F-D43D2990F505}" dt="2022-03-24T12:49:47.272" v="23"/>
          <ac:spMkLst>
            <pc:docMk/>
            <pc:sldMk cId="109857222" sldId="256"/>
            <ac:spMk id="24" creationId="{EECD79B5-5FC5-495F-BFD6-346C16E787A7}"/>
          </ac:spMkLst>
        </pc:spChg>
        <pc:spChg chg="add del">
          <ac:chgData name="Jessica L DeFago" userId="S::jld4@uakron.edu::f1815e1e-3f92-42d1-ae0a-2ab27db9e6eb" providerId="AD" clId="Web-{BD8B8925-9F0B-5643-E02F-D43D2990F505}" dt="2022-03-24T12:49:47.272" v="23"/>
          <ac:spMkLst>
            <pc:docMk/>
            <pc:sldMk cId="109857222" sldId="256"/>
            <ac:spMk id="26" creationId="{2C1D3151-5F97-4860-B56C-C98BD62CC255}"/>
          </ac:spMkLst>
        </pc:spChg>
        <pc:spChg chg="add del">
          <ac:chgData name="Jessica L DeFago" userId="S::jld4@uakron.edu::f1815e1e-3f92-42d1-ae0a-2ab27db9e6eb" providerId="AD" clId="Web-{BD8B8925-9F0B-5643-E02F-D43D2990F505}" dt="2022-03-24T12:49:47.272" v="23"/>
          <ac:spMkLst>
            <pc:docMk/>
            <pc:sldMk cId="109857222" sldId="256"/>
            <ac:spMk id="28" creationId="{32D9D048-3063-435A-8C23-26C1907E9619}"/>
          </ac:spMkLst>
        </pc:spChg>
        <pc:spChg chg="add del">
          <ac:chgData name="Jessica L DeFago" userId="S::jld4@uakron.edu::f1815e1e-3f92-42d1-ae0a-2ab27db9e6eb" providerId="AD" clId="Web-{BD8B8925-9F0B-5643-E02F-D43D2990F505}" dt="2022-03-24T12:49:47.272" v="23"/>
          <ac:spMkLst>
            <pc:docMk/>
            <pc:sldMk cId="109857222" sldId="256"/>
            <ac:spMk id="30" creationId="{8DE96824-E506-4448-8704-5EC7BF7BC51B}"/>
          </ac:spMkLst>
        </pc:spChg>
        <pc:spChg chg="add del">
          <ac:chgData name="Jessica L DeFago" userId="S::jld4@uakron.edu::f1815e1e-3f92-42d1-ae0a-2ab27db9e6eb" providerId="AD" clId="Web-{BD8B8925-9F0B-5643-E02F-D43D2990F505}" dt="2022-03-24T12:49:47.272" v="23"/>
          <ac:spMkLst>
            <pc:docMk/>
            <pc:sldMk cId="109857222" sldId="256"/>
            <ac:spMk id="32" creationId="{4D1A5E71-B6B6-486A-8CDC-C7ABD9B903F6}"/>
          </ac:spMkLst>
        </pc:spChg>
        <pc:spChg chg="add del">
          <ac:chgData name="Jessica L DeFago" userId="S::jld4@uakron.edu::f1815e1e-3f92-42d1-ae0a-2ab27db9e6eb" providerId="AD" clId="Web-{BD8B8925-9F0B-5643-E02F-D43D2990F505}" dt="2022-03-24T12:49:47.272" v="23"/>
          <ac:spMkLst>
            <pc:docMk/>
            <pc:sldMk cId="109857222" sldId="256"/>
            <ac:spMk id="34" creationId="{B6C541AE-9B02-44C0-B8C6-B2DEA7ED3813}"/>
          </ac:spMkLst>
        </pc:spChg>
        <pc:spChg chg="add del">
          <ac:chgData name="Jessica L DeFago" userId="S::jld4@uakron.edu::f1815e1e-3f92-42d1-ae0a-2ab27db9e6eb" providerId="AD" clId="Web-{BD8B8925-9F0B-5643-E02F-D43D2990F505}" dt="2022-03-24T12:50:10.381" v="28"/>
          <ac:spMkLst>
            <pc:docMk/>
            <pc:sldMk cId="109857222" sldId="256"/>
            <ac:spMk id="36" creationId="{4D896123-1B32-4CB1-B2ED-E34BBC26B423}"/>
          </ac:spMkLst>
        </pc:spChg>
        <pc:spChg chg="add del">
          <ac:chgData name="Jessica L DeFago" userId="S::jld4@uakron.edu::f1815e1e-3f92-42d1-ae0a-2ab27db9e6eb" providerId="AD" clId="Web-{BD8B8925-9F0B-5643-E02F-D43D2990F505}" dt="2022-03-24T12:50:10.381" v="28"/>
          <ac:spMkLst>
            <pc:docMk/>
            <pc:sldMk cId="109857222" sldId="256"/>
            <ac:spMk id="38" creationId="{019FDB4D-987D-4C87-A179-9D4616AB2455}"/>
          </ac:spMkLst>
        </pc:spChg>
        <pc:spChg chg="add del">
          <ac:chgData name="Jessica L DeFago" userId="S::jld4@uakron.edu::f1815e1e-3f92-42d1-ae0a-2ab27db9e6eb" providerId="AD" clId="Web-{BD8B8925-9F0B-5643-E02F-D43D2990F505}" dt="2022-03-24T12:49:25.834" v="20"/>
          <ac:spMkLst>
            <pc:docMk/>
            <pc:sldMk cId="109857222" sldId="256"/>
            <ac:spMk id="39" creationId="{6F40FBDA-CEB1-40F0-9AB9-BD9C402D70FE}"/>
          </ac:spMkLst>
        </pc:spChg>
        <pc:spChg chg="add del">
          <ac:chgData name="Jessica L DeFago" userId="S::jld4@uakron.edu::f1815e1e-3f92-42d1-ae0a-2ab27db9e6eb" providerId="AD" clId="Web-{BD8B8925-9F0B-5643-E02F-D43D2990F505}" dt="2022-03-24T12:50:10.303" v="27"/>
          <ac:spMkLst>
            <pc:docMk/>
            <pc:sldMk cId="109857222" sldId="256"/>
            <ac:spMk id="40" creationId="{337940BB-FBC4-492E-BD92-3B7B914D0EAE}"/>
          </ac:spMkLst>
        </pc:spChg>
        <pc:spChg chg="add del">
          <ac:chgData name="Jessica L DeFago" userId="S::jld4@uakron.edu::f1815e1e-3f92-42d1-ae0a-2ab27db9e6eb" providerId="AD" clId="Web-{BD8B8925-9F0B-5643-E02F-D43D2990F505}" dt="2022-03-24T12:49:25.834" v="20"/>
          <ac:spMkLst>
            <pc:docMk/>
            <pc:sldMk cId="109857222" sldId="256"/>
            <ac:spMk id="41" creationId="{BCFF10A9-48A8-49DE-BCC0-36CD4D617C72}"/>
          </ac:spMkLst>
        </pc:spChg>
        <pc:spChg chg="add del">
          <ac:chgData name="Jessica L DeFago" userId="S::jld4@uakron.edu::f1815e1e-3f92-42d1-ae0a-2ab27db9e6eb" providerId="AD" clId="Web-{BD8B8925-9F0B-5643-E02F-D43D2990F505}" dt="2022-03-24T12:50:10.303" v="27"/>
          <ac:spMkLst>
            <pc:docMk/>
            <pc:sldMk cId="109857222" sldId="256"/>
            <ac:spMk id="42" creationId="{3FCFB1DE-0B7E-48CC-BA90-B2AB0889F9D6}"/>
          </ac:spMkLst>
        </pc:spChg>
        <pc:spChg chg="add del">
          <ac:chgData name="Jessica L DeFago" userId="S::jld4@uakron.edu::f1815e1e-3f92-42d1-ae0a-2ab27db9e6eb" providerId="AD" clId="Web-{BD8B8925-9F0B-5643-E02F-D43D2990F505}" dt="2022-03-24T12:49:25.834" v="20"/>
          <ac:spMkLst>
            <pc:docMk/>
            <pc:sldMk cId="109857222" sldId="256"/>
            <ac:spMk id="43" creationId="{29E6EC7A-73F0-4AA6-8CCE-7492D8F6545C}"/>
          </ac:spMkLst>
        </pc:spChg>
        <pc:spChg chg="add del">
          <ac:chgData name="Jessica L DeFago" userId="S::jld4@uakron.edu::f1815e1e-3f92-42d1-ae0a-2ab27db9e6eb" providerId="AD" clId="Web-{BD8B8925-9F0B-5643-E02F-D43D2990F505}" dt="2022-03-24T13:01:06.259" v="150"/>
          <ac:spMkLst>
            <pc:docMk/>
            <pc:sldMk cId="109857222" sldId="256"/>
            <ac:spMk id="44" creationId="{489B7BFD-8F45-4093-AD9C-91B15B0503D9}"/>
          </ac:spMkLst>
        </pc:spChg>
        <pc:spChg chg="add del">
          <ac:chgData name="Jessica L DeFago" userId="S::jld4@uakron.edu::f1815e1e-3f92-42d1-ae0a-2ab27db9e6eb" providerId="AD" clId="Web-{BD8B8925-9F0B-5643-E02F-D43D2990F505}" dt="2022-03-24T12:49:25.834" v="20"/>
          <ac:spMkLst>
            <pc:docMk/>
            <pc:sldMk cId="109857222" sldId="256"/>
            <ac:spMk id="45" creationId="{0344D4FE-ABEF-4230-9E4E-AD5782FC78AC}"/>
          </ac:spMkLst>
        </pc:spChg>
        <pc:spChg chg="add del">
          <ac:chgData name="Jessica L DeFago" userId="S::jld4@uakron.edu::f1815e1e-3f92-42d1-ae0a-2ab27db9e6eb" providerId="AD" clId="Web-{BD8B8925-9F0B-5643-E02F-D43D2990F505}" dt="2022-03-24T12:49:25.834" v="20"/>
          <ac:spMkLst>
            <pc:docMk/>
            <pc:sldMk cId="109857222" sldId="256"/>
            <ac:spMk id="47" creationId="{9325F979-D3F9-4926-81B7-7ACCB31A501B}"/>
          </ac:spMkLst>
        </pc:spChg>
        <pc:spChg chg="add del">
          <ac:chgData name="Jessica L DeFago" userId="S::jld4@uakron.edu::f1815e1e-3f92-42d1-ae0a-2ab27db9e6eb" providerId="AD" clId="Web-{BD8B8925-9F0B-5643-E02F-D43D2990F505}" dt="2022-03-24T13:01:06.259" v="150"/>
          <ac:spMkLst>
            <pc:docMk/>
            <pc:sldMk cId="109857222" sldId="256"/>
            <ac:spMk id="57" creationId="{B410157D-B333-4FC1-952E-FB1E4A1F86E6}"/>
          </ac:spMkLst>
        </pc:spChg>
        <pc:spChg chg="add del">
          <ac:chgData name="Jessica L DeFago" userId="S::jld4@uakron.edu::f1815e1e-3f92-42d1-ae0a-2ab27db9e6eb" providerId="AD" clId="Web-{BD8B8925-9F0B-5643-E02F-D43D2990F505}" dt="2022-03-24T13:01:06.259" v="150"/>
          <ac:spMkLst>
            <pc:docMk/>
            <pc:sldMk cId="109857222" sldId="256"/>
            <ac:spMk id="59" creationId="{DFE66D7D-ABDD-4F6B-A637-3A3A2ACE1A69}"/>
          </ac:spMkLst>
        </pc:spChg>
        <pc:spChg chg="add del">
          <ac:chgData name="Jessica L DeFago" userId="S::jld4@uakron.edu::f1815e1e-3f92-42d1-ae0a-2ab27db9e6eb" providerId="AD" clId="Web-{BD8B8925-9F0B-5643-E02F-D43D2990F505}" dt="2022-03-24T13:01:06.259" v="150"/>
          <ac:spMkLst>
            <pc:docMk/>
            <pc:sldMk cId="109857222" sldId="256"/>
            <ac:spMk id="61" creationId="{2D1AF5D9-E67F-4DB6-8615-293D22495C1F}"/>
          </ac:spMkLst>
        </pc:spChg>
        <pc:spChg chg="add del">
          <ac:chgData name="Jessica L DeFago" userId="S::jld4@uakron.edu::f1815e1e-3f92-42d1-ae0a-2ab27db9e6eb" providerId="AD" clId="Web-{BD8B8925-9F0B-5643-E02F-D43D2990F505}" dt="2022-03-24T13:01:06.259" v="150"/>
          <ac:spMkLst>
            <pc:docMk/>
            <pc:sldMk cId="109857222" sldId="256"/>
            <ac:spMk id="73" creationId="{104332FF-8349-42A5-B5C8-5EE3825CE252}"/>
          </ac:spMkLst>
        </pc:spChg>
        <pc:spChg chg="add del">
          <ac:chgData name="Jessica L DeFago" userId="S::jld4@uakron.edu::f1815e1e-3f92-42d1-ae0a-2ab27db9e6eb" providerId="AD" clId="Web-{BD8B8925-9F0B-5643-E02F-D43D2990F505}" dt="2022-03-24T13:01:06.259" v="150"/>
          <ac:spMkLst>
            <pc:docMk/>
            <pc:sldMk cId="109857222" sldId="256"/>
            <ac:spMk id="75" creationId="{5A0118C5-4F8D-4CF4-BADD-53FEACC6C42A}"/>
          </ac:spMkLst>
        </pc:spChg>
        <pc:spChg chg="add del">
          <ac:chgData name="Jessica L DeFago" userId="S::jld4@uakron.edu::f1815e1e-3f92-42d1-ae0a-2ab27db9e6eb" providerId="AD" clId="Web-{BD8B8925-9F0B-5643-E02F-D43D2990F505}" dt="2022-03-24T13:01:06.259" v="150"/>
          <ac:spMkLst>
            <pc:docMk/>
            <pc:sldMk cId="109857222" sldId="256"/>
            <ac:spMk id="77" creationId="{F98F79A4-A6C7-4101-B1E9-27E05CB7CFA0}"/>
          </ac:spMkLst>
        </pc:spChg>
        <pc:spChg chg="add del">
          <ac:chgData name="Jessica L DeFago" userId="S::jld4@uakron.edu::f1815e1e-3f92-42d1-ae0a-2ab27db9e6eb" providerId="AD" clId="Web-{BD8B8925-9F0B-5643-E02F-D43D2990F505}" dt="2022-03-24T13:01:06.259" v="150"/>
          <ac:spMkLst>
            <pc:docMk/>
            <pc:sldMk cId="109857222" sldId="256"/>
            <ac:spMk id="79" creationId="{79AFCB35-9C04-4524-A0B1-57FF6865D013}"/>
          </ac:spMkLst>
        </pc:spChg>
        <pc:spChg chg="add del">
          <ac:chgData name="Jessica L DeFago" userId="S::jld4@uakron.edu::f1815e1e-3f92-42d1-ae0a-2ab27db9e6eb" providerId="AD" clId="Web-{BD8B8925-9F0B-5643-E02F-D43D2990F505}" dt="2022-03-24T13:01:06.259" v="150"/>
          <ac:spMkLst>
            <pc:docMk/>
            <pc:sldMk cId="109857222" sldId="256"/>
            <ac:spMk id="81" creationId="{D11AD2AD-0BA0-4DD3-8EEA-84686A0E718C}"/>
          </ac:spMkLst>
        </pc:spChg>
        <pc:spChg chg="add del">
          <ac:chgData name="Jessica L DeFago" userId="S::jld4@uakron.edu::f1815e1e-3f92-42d1-ae0a-2ab27db9e6eb" providerId="AD" clId="Web-{BD8B8925-9F0B-5643-E02F-D43D2990F505}" dt="2022-03-24T13:01:06.259" v="150"/>
          <ac:spMkLst>
            <pc:docMk/>
            <pc:sldMk cId="109857222" sldId="256"/>
            <ac:spMk id="83" creationId="{D9E00F87-86BE-4F3A-9141-35EC0659D31F}"/>
          </ac:spMkLst>
        </pc:spChg>
        <pc:spChg chg="add del">
          <ac:chgData name="Jessica L DeFago" userId="S::jld4@uakron.edu::f1815e1e-3f92-42d1-ae0a-2ab27db9e6eb" providerId="AD" clId="Web-{BD8B8925-9F0B-5643-E02F-D43D2990F505}" dt="2022-03-24T13:01:06.259" v="150"/>
          <ac:spMkLst>
            <pc:docMk/>
            <pc:sldMk cId="109857222" sldId="256"/>
            <ac:spMk id="85" creationId="{9E5C5460-229E-46C8-A712-CC317985420F}"/>
          </ac:spMkLst>
        </pc:spChg>
        <pc:spChg chg="add del">
          <ac:chgData name="Jessica L DeFago" userId="S::jld4@uakron.edu::f1815e1e-3f92-42d1-ae0a-2ab27db9e6eb" providerId="AD" clId="Web-{BD8B8925-9F0B-5643-E02F-D43D2990F505}" dt="2022-03-24T13:01:06.259" v="150"/>
          <ac:spMkLst>
            <pc:docMk/>
            <pc:sldMk cId="109857222" sldId="256"/>
            <ac:spMk id="87" creationId="{EBAF167C-3D30-4736-A6B7-5965437B2CE2}"/>
          </ac:spMkLst>
        </pc:spChg>
        <pc:grpChg chg="add del">
          <ac:chgData name="Jessica L DeFago" userId="S::jld4@uakron.edu::f1815e1e-3f92-42d1-ae0a-2ab27db9e6eb" providerId="AD" clId="Web-{BD8B8925-9F0B-5643-E02F-D43D2990F505}" dt="2022-03-24T13:01:06.259" v="150"/>
          <ac:grpSpMkLst>
            <pc:docMk/>
            <pc:sldMk cId="109857222" sldId="256"/>
            <ac:grpSpMk id="48" creationId="{5ECDEC52-15F3-49DD-BCBA-A0533E540F0C}"/>
          </ac:grpSpMkLst>
        </pc:grpChg>
        <pc:grpChg chg="add del">
          <ac:chgData name="Jessica L DeFago" userId="S::jld4@uakron.edu::f1815e1e-3f92-42d1-ae0a-2ab27db9e6eb" providerId="AD" clId="Web-{BD8B8925-9F0B-5643-E02F-D43D2990F505}" dt="2022-03-24T13:01:06.259" v="150"/>
          <ac:grpSpMkLst>
            <pc:docMk/>
            <pc:sldMk cId="109857222" sldId="256"/>
            <ac:grpSpMk id="49" creationId="{4D91CBDC-3A55-4B80-A109-4C758ADF147B}"/>
          </ac:grpSpMkLst>
        </pc:grpChg>
        <pc:grpChg chg="add del">
          <ac:chgData name="Jessica L DeFago" userId="S::jld4@uakron.edu::f1815e1e-3f92-42d1-ae0a-2ab27db9e6eb" providerId="AD" clId="Web-{BD8B8925-9F0B-5643-E02F-D43D2990F505}" dt="2022-03-24T13:01:06.259" v="150"/>
          <ac:grpSpMkLst>
            <pc:docMk/>
            <pc:sldMk cId="109857222" sldId="256"/>
            <ac:grpSpMk id="53" creationId="{4478CD8A-FF59-40AD-8101-D685A2FEF64D}"/>
          </ac:grpSpMkLst>
        </pc:grpChg>
        <pc:grpChg chg="add del">
          <ac:chgData name="Jessica L DeFago" userId="S::jld4@uakron.edu::f1815e1e-3f92-42d1-ae0a-2ab27db9e6eb" providerId="AD" clId="Web-{BD8B8925-9F0B-5643-E02F-D43D2990F505}" dt="2022-03-24T13:01:06.259" v="150"/>
          <ac:grpSpMkLst>
            <pc:docMk/>
            <pc:sldMk cId="109857222" sldId="256"/>
            <ac:grpSpMk id="66" creationId="{8997F1B7-1EE7-4EA5-A5A4-866F9A810C9F}"/>
          </ac:grpSpMkLst>
        </pc:grpChg>
        <pc:grpChg chg="add del">
          <ac:chgData name="Jessica L DeFago" userId="S::jld4@uakron.edu::f1815e1e-3f92-42d1-ae0a-2ab27db9e6eb" providerId="AD" clId="Web-{BD8B8925-9F0B-5643-E02F-D43D2990F505}" dt="2022-03-24T13:01:06.259" v="150"/>
          <ac:grpSpMkLst>
            <pc:docMk/>
            <pc:sldMk cId="109857222" sldId="256"/>
            <ac:grpSpMk id="89" creationId="{0C156BF8-7FF7-440F-BE2B-417DFFE8BFA5}"/>
          </ac:grpSpMkLst>
        </pc:grpChg>
        <pc:picChg chg="add del">
          <ac:chgData name="Jessica L DeFago" userId="S::jld4@uakron.edu::f1815e1e-3f92-42d1-ae0a-2ab27db9e6eb" providerId="AD" clId="Web-{BD8B8925-9F0B-5643-E02F-D43D2990F505}" dt="2022-03-24T12:49:25.834" v="20"/>
          <ac:picMkLst>
            <pc:docMk/>
            <pc:sldMk cId="109857222" sldId="256"/>
            <ac:picMk id="4" creationId="{F9874C99-84D9-CA32-7AA8-B79F981D3799}"/>
          </ac:picMkLst>
        </pc:picChg>
        <pc:picChg chg="add mod">
          <ac:chgData name="Jessica L DeFago" userId="S::jld4@uakron.edu::f1815e1e-3f92-42d1-ae0a-2ab27db9e6eb" providerId="AD" clId="Web-{BD8B8925-9F0B-5643-E02F-D43D2990F505}" dt="2022-03-24T13:01:27.149" v="153" actId="1076"/>
          <ac:picMkLst>
            <pc:docMk/>
            <pc:sldMk cId="109857222" sldId="256"/>
            <ac:picMk id="11" creationId="{1DF285A1-F990-93DB-5098-0F060031374A}"/>
          </ac:picMkLst>
        </pc:picChg>
        <pc:picChg chg="add del mod">
          <ac:chgData name="Jessica L DeFago" userId="S::jld4@uakron.edu::f1815e1e-3f92-42d1-ae0a-2ab27db9e6eb" providerId="AD" clId="Web-{BD8B8925-9F0B-5643-E02F-D43D2990F505}" dt="2022-03-24T13:01:10.571" v="151"/>
          <ac:picMkLst>
            <pc:docMk/>
            <pc:sldMk cId="109857222" sldId="256"/>
            <ac:picMk id="13" creationId="{9156E3CC-C8E1-D225-7B9F-8D7BE8AD381F}"/>
          </ac:picMkLst>
        </pc:picChg>
        <pc:picChg chg="add del mod ord">
          <ac:chgData name="Jessica L DeFago" userId="S::jld4@uakron.edu::f1815e1e-3f92-42d1-ae0a-2ab27db9e6eb" providerId="AD" clId="Web-{BD8B8925-9F0B-5643-E02F-D43D2990F505}" dt="2022-03-24T12:56:13.976" v="122"/>
          <ac:picMkLst>
            <pc:docMk/>
            <pc:sldMk cId="109857222" sldId="256"/>
            <ac:picMk id="37" creationId="{284620A8-FE1B-3D8E-D77B-0EB4A509DEE8}"/>
          </ac:picMkLst>
        </pc:picChg>
      </pc:sldChg>
      <pc:sldChg chg="new del">
        <pc:chgData name="Jessica L DeFago" userId="S::jld4@uakron.edu::f1815e1e-3f92-42d1-ae0a-2ab27db9e6eb" providerId="AD" clId="Web-{BD8B8925-9F0B-5643-E02F-D43D2990F505}" dt="2022-03-24T15:09:51.059" v="160"/>
        <pc:sldMkLst>
          <pc:docMk/>
          <pc:sldMk cId="520200555" sldId="257"/>
        </pc:sldMkLst>
      </pc:sldChg>
      <pc:sldChg chg="new">
        <pc:chgData name="Jessica L DeFago" userId="S::jld4@uakron.edu::f1815e1e-3f92-42d1-ae0a-2ab27db9e6eb" providerId="AD" clId="Web-{BD8B8925-9F0B-5643-E02F-D43D2990F505}" dt="2022-03-24T13:02:57.869" v="155"/>
        <pc:sldMkLst>
          <pc:docMk/>
          <pc:sldMk cId="1211746246" sldId="258"/>
        </pc:sldMkLst>
      </pc:sldChg>
      <pc:sldChg chg="new del">
        <pc:chgData name="Jessica L DeFago" userId="S::jld4@uakron.edu::f1815e1e-3f92-42d1-ae0a-2ab27db9e6eb" providerId="AD" clId="Web-{BD8B8925-9F0B-5643-E02F-D43D2990F505}" dt="2022-03-24T15:11:29.292" v="163"/>
        <pc:sldMkLst>
          <pc:docMk/>
          <pc:sldMk cId="2362574935" sldId="259"/>
        </pc:sldMkLst>
      </pc:sldChg>
      <pc:sldChg chg="delSp add">
        <pc:chgData name="Jessica L DeFago" userId="S::jld4@uakron.edu::f1815e1e-3f92-42d1-ae0a-2ab27db9e6eb" providerId="AD" clId="Web-{BD8B8925-9F0B-5643-E02F-D43D2990F505}" dt="2022-03-24T15:10:00.637" v="161"/>
        <pc:sldMkLst>
          <pc:docMk/>
          <pc:sldMk cId="437031558" sldId="260"/>
        </pc:sldMkLst>
        <pc:picChg chg="del">
          <ac:chgData name="Jessica L DeFago" userId="S::jld4@uakron.edu::f1815e1e-3f92-42d1-ae0a-2ab27db9e6eb" providerId="AD" clId="Web-{BD8B8925-9F0B-5643-E02F-D43D2990F505}" dt="2022-03-24T15:10:00.637" v="161"/>
          <ac:picMkLst>
            <pc:docMk/>
            <pc:sldMk cId="437031558" sldId="260"/>
            <ac:picMk id="5" creationId="{E2770F91-F221-4792-9D2E-EE60C2DEFB38}"/>
          </ac:picMkLst>
        </pc:picChg>
      </pc:sldChg>
      <pc:sldChg chg="add del">
        <pc:chgData name="Jessica L DeFago" userId="S::jld4@uakron.edu::f1815e1e-3f92-42d1-ae0a-2ab27db9e6eb" providerId="AD" clId="Web-{BD8B8925-9F0B-5643-E02F-D43D2990F505}" dt="2022-03-24T15:09:42.543" v="158"/>
        <pc:sldMkLst>
          <pc:docMk/>
          <pc:sldMk cId="2431902131" sldId="260"/>
        </pc:sldMkLst>
      </pc:sldChg>
      <pc:sldChg chg="add">
        <pc:chgData name="Jessica L DeFago" userId="S::jld4@uakron.edu::f1815e1e-3f92-42d1-ae0a-2ab27db9e6eb" providerId="AD" clId="Web-{BD8B8925-9F0B-5643-E02F-D43D2990F505}" dt="2022-03-24T15:11:26.089" v="162"/>
        <pc:sldMkLst>
          <pc:docMk/>
          <pc:sldMk cId="4139469613" sldId="261"/>
        </pc:sldMkLst>
      </pc:sldChg>
      <pc:sldMasterChg chg="del delSldLayout">
        <pc:chgData name="Jessica L DeFago" userId="S::jld4@uakron.edu::f1815e1e-3f92-42d1-ae0a-2ab27db9e6eb" providerId="AD" clId="Web-{BD8B8925-9F0B-5643-E02F-D43D2990F505}" dt="2022-03-24T12:48:41.178" v="0"/>
        <pc:sldMasterMkLst>
          <pc:docMk/>
          <pc:sldMasterMk cId="2460954070" sldId="2147483660"/>
        </pc:sldMasterMkLst>
        <pc:sldLayoutChg chg="del">
          <pc:chgData name="Jessica L DeFago" userId="S::jld4@uakron.edu::f1815e1e-3f92-42d1-ae0a-2ab27db9e6eb" providerId="AD" clId="Web-{BD8B8925-9F0B-5643-E02F-D43D2990F505}" dt="2022-03-24T12:48:41.178" v="0"/>
          <pc:sldLayoutMkLst>
            <pc:docMk/>
            <pc:sldMasterMk cId="2460954070" sldId="2147483660"/>
            <pc:sldLayoutMk cId="2385387890" sldId="2147483661"/>
          </pc:sldLayoutMkLst>
        </pc:sldLayoutChg>
        <pc:sldLayoutChg chg="del">
          <pc:chgData name="Jessica L DeFago" userId="S::jld4@uakron.edu::f1815e1e-3f92-42d1-ae0a-2ab27db9e6eb" providerId="AD" clId="Web-{BD8B8925-9F0B-5643-E02F-D43D2990F505}" dt="2022-03-24T12:48:41.178" v="0"/>
          <pc:sldLayoutMkLst>
            <pc:docMk/>
            <pc:sldMasterMk cId="2460954070" sldId="2147483660"/>
            <pc:sldLayoutMk cId="949138452" sldId="2147483662"/>
          </pc:sldLayoutMkLst>
        </pc:sldLayoutChg>
        <pc:sldLayoutChg chg="del">
          <pc:chgData name="Jessica L DeFago" userId="S::jld4@uakron.edu::f1815e1e-3f92-42d1-ae0a-2ab27db9e6eb" providerId="AD" clId="Web-{BD8B8925-9F0B-5643-E02F-D43D2990F505}" dt="2022-03-24T12:48:41.178" v="0"/>
          <pc:sldLayoutMkLst>
            <pc:docMk/>
            <pc:sldMasterMk cId="2460954070" sldId="2147483660"/>
            <pc:sldLayoutMk cId="2591524520" sldId="2147483663"/>
          </pc:sldLayoutMkLst>
        </pc:sldLayoutChg>
        <pc:sldLayoutChg chg="del">
          <pc:chgData name="Jessica L DeFago" userId="S::jld4@uakron.edu::f1815e1e-3f92-42d1-ae0a-2ab27db9e6eb" providerId="AD" clId="Web-{BD8B8925-9F0B-5643-E02F-D43D2990F505}" dt="2022-03-24T12:48:41.178" v="0"/>
          <pc:sldLayoutMkLst>
            <pc:docMk/>
            <pc:sldMasterMk cId="2460954070" sldId="2147483660"/>
            <pc:sldLayoutMk cId="1203092039" sldId="2147483664"/>
          </pc:sldLayoutMkLst>
        </pc:sldLayoutChg>
        <pc:sldLayoutChg chg="del">
          <pc:chgData name="Jessica L DeFago" userId="S::jld4@uakron.edu::f1815e1e-3f92-42d1-ae0a-2ab27db9e6eb" providerId="AD" clId="Web-{BD8B8925-9F0B-5643-E02F-D43D2990F505}" dt="2022-03-24T12:48:41.178" v="0"/>
          <pc:sldLayoutMkLst>
            <pc:docMk/>
            <pc:sldMasterMk cId="2460954070" sldId="2147483660"/>
            <pc:sldLayoutMk cId="3733172339" sldId="2147483665"/>
          </pc:sldLayoutMkLst>
        </pc:sldLayoutChg>
        <pc:sldLayoutChg chg="del">
          <pc:chgData name="Jessica L DeFago" userId="S::jld4@uakron.edu::f1815e1e-3f92-42d1-ae0a-2ab27db9e6eb" providerId="AD" clId="Web-{BD8B8925-9F0B-5643-E02F-D43D2990F505}" dt="2022-03-24T12:48:41.178" v="0"/>
          <pc:sldLayoutMkLst>
            <pc:docMk/>
            <pc:sldMasterMk cId="2460954070" sldId="2147483660"/>
            <pc:sldLayoutMk cId="3210312558" sldId="2147483666"/>
          </pc:sldLayoutMkLst>
        </pc:sldLayoutChg>
        <pc:sldLayoutChg chg="del">
          <pc:chgData name="Jessica L DeFago" userId="S::jld4@uakron.edu::f1815e1e-3f92-42d1-ae0a-2ab27db9e6eb" providerId="AD" clId="Web-{BD8B8925-9F0B-5643-E02F-D43D2990F505}" dt="2022-03-24T12:48:41.178" v="0"/>
          <pc:sldLayoutMkLst>
            <pc:docMk/>
            <pc:sldMasterMk cId="2460954070" sldId="2147483660"/>
            <pc:sldLayoutMk cId="3146388984" sldId="2147483667"/>
          </pc:sldLayoutMkLst>
        </pc:sldLayoutChg>
        <pc:sldLayoutChg chg="del">
          <pc:chgData name="Jessica L DeFago" userId="S::jld4@uakron.edu::f1815e1e-3f92-42d1-ae0a-2ab27db9e6eb" providerId="AD" clId="Web-{BD8B8925-9F0B-5643-E02F-D43D2990F505}" dt="2022-03-24T12:48:41.178" v="0"/>
          <pc:sldLayoutMkLst>
            <pc:docMk/>
            <pc:sldMasterMk cId="2460954070" sldId="2147483660"/>
            <pc:sldLayoutMk cId="3171841454" sldId="2147483668"/>
          </pc:sldLayoutMkLst>
        </pc:sldLayoutChg>
        <pc:sldLayoutChg chg="del">
          <pc:chgData name="Jessica L DeFago" userId="S::jld4@uakron.edu::f1815e1e-3f92-42d1-ae0a-2ab27db9e6eb" providerId="AD" clId="Web-{BD8B8925-9F0B-5643-E02F-D43D2990F505}" dt="2022-03-24T12:48:41.178" v="0"/>
          <pc:sldLayoutMkLst>
            <pc:docMk/>
            <pc:sldMasterMk cId="2460954070" sldId="2147483660"/>
            <pc:sldLayoutMk cId="1718958274" sldId="2147483669"/>
          </pc:sldLayoutMkLst>
        </pc:sldLayoutChg>
        <pc:sldLayoutChg chg="del">
          <pc:chgData name="Jessica L DeFago" userId="S::jld4@uakron.edu::f1815e1e-3f92-42d1-ae0a-2ab27db9e6eb" providerId="AD" clId="Web-{BD8B8925-9F0B-5643-E02F-D43D2990F505}" dt="2022-03-24T12:48:41.178" v="0"/>
          <pc:sldLayoutMkLst>
            <pc:docMk/>
            <pc:sldMasterMk cId="2460954070" sldId="2147483660"/>
            <pc:sldLayoutMk cId="2202905451" sldId="2147483670"/>
          </pc:sldLayoutMkLst>
        </pc:sldLayoutChg>
        <pc:sldLayoutChg chg="del">
          <pc:chgData name="Jessica L DeFago" userId="S::jld4@uakron.edu::f1815e1e-3f92-42d1-ae0a-2ab27db9e6eb" providerId="AD" clId="Web-{BD8B8925-9F0B-5643-E02F-D43D2990F505}" dt="2022-03-24T12:48:41.178" v="0"/>
          <pc:sldLayoutMkLst>
            <pc:docMk/>
            <pc:sldMasterMk cId="2460954070" sldId="2147483660"/>
            <pc:sldLayoutMk cId="3479445657" sldId="2147483671"/>
          </pc:sldLayoutMkLst>
        </pc:sldLayoutChg>
      </pc:sldMasterChg>
      <pc:sldMasterChg chg="add del addSldLayout delSldLayout">
        <pc:chgData name="Jessica L DeFago" userId="S::jld4@uakron.edu::f1815e1e-3f92-42d1-ae0a-2ab27db9e6eb" providerId="AD" clId="Web-{BD8B8925-9F0B-5643-E02F-D43D2990F505}" dt="2022-03-24T12:49:47.272" v="23"/>
        <pc:sldMasterMkLst>
          <pc:docMk/>
          <pc:sldMasterMk cId="803208327" sldId="2147483685"/>
        </pc:sldMasterMkLst>
        <pc:sldLayoutChg chg="add del">
          <pc:chgData name="Jessica L DeFago" userId="S::jld4@uakron.edu::f1815e1e-3f92-42d1-ae0a-2ab27db9e6eb" providerId="AD" clId="Web-{BD8B8925-9F0B-5643-E02F-D43D2990F505}" dt="2022-03-24T12:49:47.272" v="23"/>
          <pc:sldLayoutMkLst>
            <pc:docMk/>
            <pc:sldMasterMk cId="803208327" sldId="2147483685"/>
            <pc:sldLayoutMk cId="2159228687" sldId="2147483674"/>
          </pc:sldLayoutMkLst>
        </pc:sldLayoutChg>
        <pc:sldLayoutChg chg="add del">
          <pc:chgData name="Jessica L DeFago" userId="S::jld4@uakron.edu::f1815e1e-3f92-42d1-ae0a-2ab27db9e6eb" providerId="AD" clId="Web-{BD8B8925-9F0B-5643-E02F-D43D2990F505}" dt="2022-03-24T12:49:47.272" v="23"/>
          <pc:sldLayoutMkLst>
            <pc:docMk/>
            <pc:sldMasterMk cId="803208327" sldId="2147483685"/>
            <pc:sldLayoutMk cId="2568879384" sldId="2147483675"/>
          </pc:sldLayoutMkLst>
        </pc:sldLayoutChg>
        <pc:sldLayoutChg chg="add del">
          <pc:chgData name="Jessica L DeFago" userId="S::jld4@uakron.edu::f1815e1e-3f92-42d1-ae0a-2ab27db9e6eb" providerId="AD" clId="Web-{BD8B8925-9F0B-5643-E02F-D43D2990F505}" dt="2022-03-24T12:49:47.272" v="23"/>
          <pc:sldLayoutMkLst>
            <pc:docMk/>
            <pc:sldMasterMk cId="803208327" sldId="2147483685"/>
            <pc:sldLayoutMk cId="180841687" sldId="2147483676"/>
          </pc:sldLayoutMkLst>
        </pc:sldLayoutChg>
        <pc:sldLayoutChg chg="add del">
          <pc:chgData name="Jessica L DeFago" userId="S::jld4@uakron.edu::f1815e1e-3f92-42d1-ae0a-2ab27db9e6eb" providerId="AD" clId="Web-{BD8B8925-9F0B-5643-E02F-D43D2990F505}" dt="2022-03-24T12:49:47.272" v="23"/>
          <pc:sldLayoutMkLst>
            <pc:docMk/>
            <pc:sldMasterMk cId="803208327" sldId="2147483685"/>
            <pc:sldLayoutMk cId="1179336658" sldId="2147483677"/>
          </pc:sldLayoutMkLst>
        </pc:sldLayoutChg>
        <pc:sldLayoutChg chg="add del">
          <pc:chgData name="Jessica L DeFago" userId="S::jld4@uakron.edu::f1815e1e-3f92-42d1-ae0a-2ab27db9e6eb" providerId="AD" clId="Web-{BD8B8925-9F0B-5643-E02F-D43D2990F505}" dt="2022-03-24T12:49:47.272" v="23"/>
          <pc:sldLayoutMkLst>
            <pc:docMk/>
            <pc:sldMasterMk cId="803208327" sldId="2147483685"/>
            <pc:sldLayoutMk cId="1046953876" sldId="2147483678"/>
          </pc:sldLayoutMkLst>
        </pc:sldLayoutChg>
        <pc:sldLayoutChg chg="add del">
          <pc:chgData name="Jessica L DeFago" userId="S::jld4@uakron.edu::f1815e1e-3f92-42d1-ae0a-2ab27db9e6eb" providerId="AD" clId="Web-{BD8B8925-9F0B-5643-E02F-D43D2990F505}" dt="2022-03-24T12:49:47.272" v="23"/>
          <pc:sldLayoutMkLst>
            <pc:docMk/>
            <pc:sldMasterMk cId="803208327" sldId="2147483685"/>
            <pc:sldLayoutMk cId="3719983707" sldId="2147483679"/>
          </pc:sldLayoutMkLst>
        </pc:sldLayoutChg>
        <pc:sldLayoutChg chg="add del">
          <pc:chgData name="Jessica L DeFago" userId="S::jld4@uakron.edu::f1815e1e-3f92-42d1-ae0a-2ab27db9e6eb" providerId="AD" clId="Web-{BD8B8925-9F0B-5643-E02F-D43D2990F505}" dt="2022-03-24T12:49:47.272" v="23"/>
          <pc:sldLayoutMkLst>
            <pc:docMk/>
            <pc:sldMasterMk cId="803208327" sldId="2147483685"/>
            <pc:sldLayoutMk cId="807295456" sldId="2147483680"/>
          </pc:sldLayoutMkLst>
        </pc:sldLayoutChg>
        <pc:sldLayoutChg chg="add del">
          <pc:chgData name="Jessica L DeFago" userId="S::jld4@uakron.edu::f1815e1e-3f92-42d1-ae0a-2ab27db9e6eb" providerId="AD" clId="Web-{BD8B8925-9F0B-5643-E02F-D43D2990F505}" dt="2022-03-24T12:49:47.272" v="23"/>
          <pc:sldLayoutMkLst>
            <pc:docMk/>
            <pc:sldMasterMk cId="803208327" sldId="2147483685"/>
            <pc:sldLayoutMk cId="2876845458" sldId="2147483681"/>
          </pc:sldLayoutMkLst>
        </pc:sldLayoutChg>
        <pc:sldLayoutChg chg="add del">
          <pc:chgData name="Jessica L DeFago" userId="S::jld4@uakron.edu::f1815e1e-3f92-42d1-ae0a-2ab27db9e6eb" providerId="AD" clId="Web-{BD8B8925-9F0B-5643-E02F-D43D2990F505}" dt="2022-03-24T12:49:47.272" v="23"/>
          <pc:sldLayoutMkLst>
            <pc:docMk/>
            <pc:sldMasterMk cId="803208327" sldId="2147483685"/>
            <pc:sldLayoutMk cId="882542188" sldId="2147483682"/>
          </pc:sldLayoutMkLst>
        </pc:sldLayoutChg>
        <pc:sldLayoutChg chg="add del">
          <pc:chgData name="Jessica L DeFago" userId="S::jld4@uakron.edu::f1815e1e-3f92-42d1-ae0a-2ab27db9e6eb" providerId="AD" clId="Web-{BD8B8925-9F0B-5643-E02F-D43D2990F505}" dt="2022-03-24T12:49:47.272" v="23"/>
          <pc:sldLayoutMkLst>
            <pc:docMk/>
            <pc:sldMasterMk cId="803208327" sldId="2147483685"/>
            <pc:sldLayoutMk cId="4155251599" sldId="2147483683"/>
          </pc:sldLayoutMkLst>
        </pc:sldLayoutChg>
        <pc:sldLayoutChg chg="add del">
          <pc:chgData name="Jessica L DeFago" userId="S::jld4@uakron.edu::f1815e1e-3f92-42d1-ae0a-2ab27db9e6eb" providerId="AD" clId="Web-{BD8B8925-9F0B-5643-E02F-D43D2990F505}" dt="2022-03-24T12:49:47.272" v="23"/>
          <pc:sldLayoutMkLst>
            <pc:docMk/>
            <pc:sldMasterMk cId="803208327" sldId="2147483685"/>
            <pc:sldLayoutMk cId="2367087645" sldId="2147483684"/>
          </pc:sldLayoutMkLst>
        </pc:sldLayoutChg>
      </pc:sldMasterChg>
      <pc:sldMasterChg chg="add del addSldLayout delSldLayout">
        <pc:chgData name="Jessica L DeFago" userId="S::jld4@uakron.edu::f1815e1e-3f92-42d1-ae0a-2ab27db9e6eb" providerId="AD" clId="Web-{BD8B8925-9F0B-5643-E02F-D43D2990F505}" dt="2022-03-24T12:50:10.381" v="28"/>
        <pc:sldMasterMkLst>
          <pc:docMk/>
          <pc:sldMasterMk cId="1194892045" sldId="2147483686"/>
        </pc:sldMasterMkLst>
        <pc:sldLayoutChg chg="add del">
          <pc:chgData name="Jessica L DeFago" userId="S::jld4@uakron.edu::f1815e1e-3f92-42d1-ae0a-2ab27db9e6eb" providerId="AD" clId="Web-{BD8B8925-9F0B-5643-E02F-D43D2990F505}" dt="2022-03-24T12:50:10.381" v="28"/>
          <pc:sldLayoutMkLst>
            <pc:docMk/>
            <pc:sldMasterMk cId="1194892045" sldId="2147483686"/>
            <pc:sldLayoutMk cId="638234810" sldId="2147483687"/>
          </pc:sldLayoutMkLst>
        </pc:sldLayoutChg>
        <pc:sldLayoutChg chg="add del">
          <pc:chgData name="Jessica L DeFago" userId="S::jld4@uakron.edu::f1815e1e-3f92-42d1-ae0a-2ab27db9e6eb" providerId="AD" clId="Web-{BD8B8925-9F0B-5643-E02F-D43D2990F505}" dt="2022-03-24T12:50:10.381" v="28"/>
          <pc:sldLayoutMkLst>
            <pc:docMk/>
            <pc:sldMasterMk cId="1194892045" sldId="2147483686"/>
            <pc:sldLayoutMk cId="3713409728" sldId="2147483688"/>
          </pc:sldLayoutMkLst>
        </pc:sldLayoutChg>
        <pc:sldLayoutChg chg="add del">
          <pc:chgData name="Jessica L DeFago" userId="S::jld4@uakron.edu::f1815e1e-3f92-42d1-ae0a-2ab27db9e6eb" providerId="AD" clId="Web-{BD8B8925-9F0B-5643-E02F-D43D2990F505}" dt="2022-03-24T12:50:10.381" v="28"/>
          <pc:sldLayoutMkLst>
            <pc:docMk/>
            <pc:sldMasterMk cId="1194892045" sldId="2147483686"/>
            <pc:sldLayoutMk cId="2702356625" sldId="2147483689"/>
          </pc:sldLayoutMkLst>
        </pc:sldLayoutChg>
        <pc:sldLayoutChg chg="add del">
          <pc:chgData name="Jessica L DeFago" userId="S::jld4@uakron.edu::f1815e1e-3f92-42d1-ae0a-2ab27db9e6eb" providerId="AD" clId="Web-{BD8B8925-9F0B-5643-E02F-D43D2990F505}" dt="2022-03-24T12:50:10.381" v="28"/>
          <pc:sldLayoutMkLst>
            <pc:docMk/>
            <pc:sldMasterMk cId="1194892045" sldId="2147483686"/>
            <pc:sldLayoutMk cId="3929176686" sldId="2147483690"/>
          </pc:sldLayoutMkLst>
        </pc:sldLayoutChg>
        <pc:sldLayoutChg chg="add del">
          <pc:chgData name="Jessica L DeFago" userId="S::jld4@uakron.edu::f1815e1e-3f92-42d1-ae0a-2ab27db9e6eb" providerId="AD" clId="Web-{BD8B8925-9F0B-5643-E02F-D43D2990F505}" dt="2022-03-24T12:50:10.381" v="28"/>
          <pc:sldLayoutMkLst>
            <pc:docMk/>
            <pc:sldMasterMk cId="1194892045" sldId="2147483686"/>
            <pc:sldLayoutMk cId="2786004705" sldId="2147483691"/>
          </pc:sldLayoutMkLst>
        </pc:sldLayoutChg>
        <pc:sldLayoutChg chg="add del">
          <pc:chgData name="Jessica L DeFago" userId="S::jld4@uakron.edu::f1815e1e-3f92-42d1-ae0a-2ab27db9e6eb" providerId="AD" clId="Web-{BD8B8925-9F0B-5643-E02F-D43D2990F505}" dt="2022-03-24T12:50:10.381" v="28"/>
          <pc:sldLayoutMkLst>
            <pc:docMk/>
            <pc:sldMasterMk cId="1194892045" sldId="2147483686"/>
            <pc:sldLayoutMk cId="3178105543" sldId="2147483692"/>
          </pc:sldLayoutMkLst>
        </pc:sldLayoutChg>
        <pc:sldLayoutChg chg="add del">
          <pc:chgData name="Jessica L DeFago" userId="S::jld4@uakron.edu::f1815e1e-3f92-42d1-ae0a-2ab27db9e6eb" providerId="AD" clId="Web-{BD8B8925-9F0B-5643-E02F-D43D2990F505}" dt="2022-03-24T12:50:10.381" v="28"/>
          <pc:sldLayoutMkLst>
            <pc:docMk/>
            <pc:sldMasterMk cId="1194892045" sldId="2147483686"/>
            <pc:sldLayoutMk cId="4125107120" sldId="2147483693"/>
          </pc:sldLayoutMkLst>
        </pc:sldLayoutChg>
        <pc:sldLayoutChg chg="add del">
          <pc:chgData name="Jessica L DeFago" userId="S::jld4@uakron.edu::f1815e1e-3f92-42d1-ae0a-2ab27db9e6eb" providerId="AD" clId="Web-{BD8B8925-9F0B-5643-E02F-D43D2990F505}" dt="2022-03-24T12:50:10.381" v="28"/>
          <pc:sldLayoutMkLst>
            <pc:docMk/>
            <pc:sldMasterMk cId="1194892045" sldId="2147483686"/>
            <pc:sldLayoutMk cId="1667123957" sldId="2147483694"/>
          </pc:sldLayoutMkLst>
        </pc:sldLayoutChg>
        <pc:sldLayoutChg chg="add del">
          <pc:chgData name="Jessica L DeFago" userId="S::jld4@uakron.edu::f1815e1e-3f92-42d1-ae0a-2ab27db9e6eb" providerId="AD" clId="Web-{BD8B8925-9F0B-5643-E02F-D43D2990F505}" dt="2022-03-24T12:50:10.381" v="28"/>
          <pc:sldLayoutMkLst>
            <pc:docMk/>
            <pc:sldMasterMk cId="1194892045" sldId="2147483686"/>
            <pc:sldLayoutMk cId="246940984" sldId="2147483695"/>
          </pc:sldLayoutMkLst>
        </pc:sldLayoutChg>
        <pc:sldLayoutChg chg="add del">
          <pc:chgData name="Jessica L DeFago" userId="S::jld4@uakron.edu::f1815e1e-3f92-42d1-ae0a-2ab27db9e6eb" providerId="AD" clId="Web-{BD8B8925-9F0B-5643-E02F-D43D2990F505}" dt="2022-03-24T12:50:10.381" v="28"/>
          <pc:sldLayoutMkLst>
            <pc:docMk/>
            <pc:sldMasterMk cId="1194892045" sldId="2147483686"/>
            <pc:sldLayoutMk cId="1557699001" sldId="2147483696"/>
          </pc:sldLayoutMkLst>
        </pc:sldLayoutChg>
        <pc:sldLayoutChg chg="add del">
          <pc:chgData name="Jessica L DeFago" userId="S::jld4@uakron.edu::f1815e1e-3f92-42d1-ae0a-2ab27db9e6eb" providerId="AD" clId="Web-{BD8B8925-9F0B-5643-E02F-D43D2990F505}" dt="2022-03-24T12:50:10.381" v="28"/>
          <pc:sldLayoutMkLst>
            <pc:docMk/>
            <pc:sldMasterMk cId="1194892045" sldId="2147483686"/>
            <pc:sldLayoutMk cId="338395572" sldId="2147483697"/>
          </pc:sldLayoutMkLst>
        </pc:sldLayoutChg>
      </pc:sldMasterChg>
      <pc:sldMasterChg chg="add del addSldLayout delSldLayout">
        <pc:chgData name="Jessica L DeFago" userId="S::jld4@uakron.edu::f1815e1e-3f92-42d1-ae0a-2ab27db9e6eb" providerId="AD" clId="Web-{BD8B8925-9F0B-5643-E02F-D43D2990F505}" dt="2022-03-24T12:49:25.834" v="20"/>
        <pc:sldMasterMkLst>
          <pc:docMk/>
          <pc:sldMasterMk cId="3237604040" sldId="2147483686"/>
        </pc:sldMasterMkLst>
        <pc:sldLayoutChg chg="add del">
          <pc:chgData name="Jessica L DeFago" userId="S::jld4@uakron.edu::f1815e1e-3f92-42d1-ae0a-2ab27db9e6eb" providerId="AD" clId="Web-{BD8B8925-9F0B-5643-E02F-D43D2990F505}" dt="2022-03-24T12:49:25.834" v="20"/>
          <pc:sldLayoutMkLst>
            <pc:docMk/>
            <pc:sldMasterMk cId="3237604040" sldId="2147483686"/>
            <pc:sldLayoutMk cId="2604388862" sldId="2147483687"/>
          </pc:sldLayoutMkLst>
        </pc:sldLayoutChg>
        <pc:sldLayoutChg chg="add del">
          <pc:chgData name="Jessica L DeFago" userId="S::jld4@uakron.edu::f1815e1e-3f92-42d1-ae0a-2ab27db9e6eb" providerId="AD" clId="Web-{BD8B8925-9F0B-5643-E02F-D43D2990F505}" dt="2022-03-24T12:49:25.834" v="20"/>
          <pc:sldLayoutMkLst>
            <pc:docMk/>
            <pc:sldMasterMk cId="3237604040" sldId="2147483686"/>
            <pc:sldLayoutMk cId="1977082771" sldId="2147483688"/>
          </pc:sldLayoutMkLst>
        </pc:sldLayoutChg>
        <pc:sldLayoutChg chg="add del">
          <pc:chgData name="Jessica L DeFago" userId="S::jld4@uakron.edu::f1815e1e-3f92-42d1-ae0a-2ab27db9e6eb" providerId="AD" clId="Web-{BD8B8925-9F0B-5643-E02F-D43D2990F505}" dt="2022-03-24T12:49:25.834" v="20"/>
          <pc:sldLayoutMkLst>
            <pc:docMk/>
            <pc:sldMasterMk cId="3237604040" sldId="2147483686"/>
            <pc:sldLayoutMk cId="2361202917" sldId="2147483689"/>
          </pc:sldLayoutMkLst>
        </pc:sldLayoutChg>
        <pc:sldLayoutChg chg="add del">
          <pc:chgData name="Jessica L DeFago" userId="S::jld4@uakron.edu::f1815e1e-3f92-42d1-ae0a-2ab27db9e6eb" providerId="AD" clId="Web-{BD8B8925-9F0B-5643-E02F-D43D2990F505}" dt="2022-03-24T12:49:25.834" v="20"/>
          <pc:sldLayoutMkLst>
            <pc:docMk/>
            <pc:sldMasterMk cId="3237604040" sldId="2147483686"/>
            <pc:sldLayoutMk cId="463686347" sldId="2147483690"/>
          </pc:sldLayoutMkLst>
        </pc:sldLayoutChg>
        <pc:sldLayoutChg chg="add del">
          <pc:chgData name="Jessica L DeFago" userId="S::jld4@uakron.edu::f1815e1e-3f92-42d1-ae0a-2ab27db9e6eb" providerId="AD" clId="Web-{BD8B8925-9F0B-5643-E02F-D43D2990F505}" dt="2022-03-24T12:49:25.834" v="20"/>
          <pc:sldLayoutMkLst>
            <pc:docMk/>
            <pc:sldMasterMk cId="3237604040" sldId="2147483686"/>
            <pc:sldLayoutMk cId="3396076486" sldId="2147483691"/>
          </pc:sldLayoutMkLst>
        </pc:sldLayoutChg>
        <pc:sldLayoutChg chg="add del">
          <pc:chgData name="Jessica L DeFago" userId="S::jld4@uakron.edu::f1815e1e-3f92-42d1-ae0a-2ab27db9e6eb" providerId="AD" clId="Web-{BD8B8925-9F0B-5643-E02F-D43D2990F505}" dt="2022-03-24T12:49:25.834" v="20"/>
          <pc:sldLayoutMkLst>
            <pc:docMk/>
            <pc:sldMasterMk cId="3237604040" sldId="2147483686"/>
            <pc:sldLayoutMk cId="3048343597" sldId="2147483692"/>
          </pc:sldLayoutMkLst>
        </pc:sldLayoutChg>
        <pc:sldLayoutChg chg="add del">
          <pc:chgData name="Jessica L DeFago" userId="S::jld4@uakron.edu::f1815e1e-3f92-42d1-ae0a-2ab27db9e6eb" providerId="AD" clId="Web-{BD8B8925-9F0B-5643-E02F-D43D2990F505}" dt="2022-03-24T12:49:25.834" v="20"/>
          <pc:sldLayoutMkLst>
            <pc:docMk/>
            <pc:sldMasterMk cId="3237604040" sldId="2147483686"/>
            <pc:sldLayoutMk cId="1962175663" sldId="2147483693"/>
          </pc:sldLayoutMkLst>
        </pc:sldLayoutChg>
        <pc:sldLayoutChg chg="add del">
          <pc:chgData name="Jessica L DeFago" userId="S::jld4@uakron.edu::f1815e1e-3f92-42d1-ae0a-2ab27db9e6eb" providerId="AD" clId="Web-{BD8B8925-9F0B-5643-E02F-D43D2990F505}" dt="2022-03-24T12:49:25.834" v="20"/>
          <pc:sldLayoutMkLst>
            <pc:docMk/>
            <pc:sldMasterMk cId="3237604040" sldId="2147483686"/>
            <pc:sldLayoutMk cId="3531218188" sldId="2147483694"/>
          </pc:sldLayoutMkLst>
        </pc:sldLayoutChg>
        <pc:sldLayoutChg chg="add del">
          <pc:chgData name="Jessica L DeFago" userId="S::jld4@uakron.edu::f1815e1e-3f92-42d1-ae0a-2ab27db9e6eb" providerId="AD" clId="Web-{BD8B8925-9F0B-5643-E02F-D43D2990F505}" dt="2022-03-24T12:49:25.834" v="20"/>
          <pc:sldLayoutMkLst>
            <pc:docMk/>
            <pc:sldMasterMk cId="3237604040" sldId="2147483686"/>
            <pc:sldLayoutMk cId="2184786195" sldId="2147483695"/>
          </pc:sldLayoutMkLst>
        </pc:sldLayoutChg>
        <pc:sldLayoutChg chg="add del">
          <pc:chgData name="Jessica L DeFago" userId="S::jld4@uakron.edu::f1815e1e-3f92-42d1-ae0a-2ab27db9e6eb" providerId="AD" clId="Web-{BD8B8925-9F0B-5643-E02F-D43D2990F505}" dt="2022-03-24T12:49:25.834" v="20"/>
          <pc:sldLayoutMkLst>
            <pc:docMk/>
            <pc:sldMasterMk cId="3237604040" sldId="2147483686"/>
            <pc:sldLayoutMk cId="2499275561" sldId="2147483696"/>
          </pc:sldLayoutMkLst>
        </pc:sldLayoutChg>
        <pc:sldLayoutChg chg="add del">
          <pc:chgData name="Jessica L DeFago" userId="S::jld4@uakron.edu::f1815e1e-3f92-42d1-ae0a-2ab27db9e6eb" providerId="AD" clId="Web-{BD8B8925-9F0B-5643-E02F-D43D2990F505}" dt="2022-03-24T12:49:25.834" v="20"/>
          <pc:sldLayoutMkLst>
            <pc:docMk/>
            <pc:sldMasterMk cId="3237604040" sldId="2147483686"/>
            <pc:sldLayoutMk cId="104703196" sldId="2147483697"/>
          </pc:sldLayoutMkLst>
        </pc:sldLayoutChg>
      </pc:sldMasterChg>
      <pc:sldMasterChg chg="add del addSldLayout delSldLayout">
        <pc:chgData name="Jessica L DeFago" userId="S::jld4@uakron.edu::f1815e1e-3f92-42d1-ae0a-2ab27db9e6eb" providerId="AD" clId="Web-{BD8B8925-9F0B-5643-E02F-D43D2990F505}" dt="2022-03-24T12:50:10.303" v="27"/>
        <pc:sldMasterMkLst>
          <pc:docMk/>
          <pc:sldMasterMk cId="1526679474" sldId="2147483698"/>
        </pc:sldMasterMkLst>
        <pc:sldLayoutChg chg="add del">
          <pc:chgData name="Jessica L DeFago" userId="S::jld4@uakron.edu::f1815e1e-3f92-42d1-ae0a-2ab27db9e6eb" providerId="AD" clId="Web-{BD8B8925-9F0B-5643-E02F-D43D2990F505}" dt="2022-03-24T12:50:10.303" v="27"/>
          <pc:sldLayoutMkLst>
            <pc:docMk/>
            <pc:sldMasterMk cId="1526679474" sldId="2147483698"/>
            <pc:sldLayoutMk cId="3535800066" sldId="2147483699"/>
          </pc:sldLayoutMkLst>
        </pc:sldLayoutChg>
        <pc:sldLayoutChg chg="add del">
          <pc:chgData name="Jessica L DeFago" userId="S::jld4@uakron.edu::f1815e1e-3f92-42d1-ae0a-2ab27db9e6eb" providerId="AD" clId="Web-{BD8B8925-9F0B-5643-E02F-D43D2990F505}" dt="2022-03-24T12:50:10.303" v="27"/>
          <pc:sldLayoutMkLst>
            <pc:docMk/>
            <pc:sldMasterMk cId="1526679474" sldId="2147483698"/>
            <pc:sldLayoutMk cId="2574882252" sldId="2147483700"/>
          </pc:sldLayoutMkLst>
        </pc:sldLayoutChg>
        <pc:sldLayoutChg chg="add del">
          <pc:chgData name="Jessica L DeFago" userId="S::jld4@uakron.edu::f1815e1e-3f92-42d1-ae0a-2ab27db9e6eb" providerId="AD" clId="Web-{BD8B8925-9F0B-5643-E02F-D43D2990F505}" dt="2022-03-24T12:50:10.303" v="27"/>
          <pc:sldLayoutMkLst>
            <pc:docMk/>
            <pc:sldMasterMk cId="1526679474" sldId="2147483698"/>
            <pc:sldLayoutMk cId="703707109" sldId="2147483701"/>
          </pc:sldLayoutMkLst>
        </pc:sldLayoutChg>
        <pc:sldLayoutChg chg="add del">
          <pc:chgData name="Jessica L DeFago" userId="S::jld4@uakron.edu::f1815e1e-3f92-42d1-ae0a-2ab27db9e6eb" providerId="AD" clId="Web-{BD8B8925-9F0B-5643-E02F-D43D2990F505}" dt="2022-03-24T12:50:10.303" v="27"/>
          <pc:sldLayoutMkLst>
            <pc:docMk/>
            <pc:sldMasterMk cId="1526679474" sldId="2147483698"/>
            <pc:sldLayoutMk cId="2855175084" sldId="2147483702"/>
          </pc:sldLayoutMkLst>
        </pc:sldLayoutChg>
        <pc:sldLayoutChg chg="add del">
          <pc:chgData name="Jessica L DeFago" userId="S::jld4@uakron.edu::f1815e1e-3f92-42d1-ae0a-2ab27db9e6eb" providerId="AD" clId="Web-{BD8B8925-9F0B-5643-E02F-D43D2990F505}" dt="2022-03-24T12:50:10.303" v="27"/>
          <pc:sldLayoutMkLst>
            <pc:docMk/>
            <pc:sldMasterMk cId="1526679474" sldId="2147483698"/>
            <pc:sldLayoutMk cId="1574116844" sldId="2147483703"/>
          </pc:sldLayoutMkLst>
        </pc:sldLayoutChg>
        <pc:sldLayoutChg chg="add del">
          <pc:chgData name="Jessica L DeFago" userId="S::jld4@uakron.edu::f1815e1e-3f92-42d1-ae0a-2ab27db9e6eb" providerId="AD" clId="Web-{BD8B8925-9F0B-5643-E02F-D43D2990F505}" dt="2022-03-24T12:50:10.303" v="27"/>
          <pc:sldLayoutMkLst>
            <pc:docMk/>
            <pc:sldMasterMk cId="1526679474" sldId="2147483698"/>
            <pc:sldLayoutMk cId="1844456258" sldId="2147483704"/>
          </pc:sldLayoutMkLst>
        </pc:sldLayoutChg>
        <pc:sldLayoutChg chg="add del">
          <pc:chgData name="Jessica L DeFago" userId="S::jld4@uakron.edu::f1815e1e-3f92-42d1-ae0a-2ab27db9e6eb" providerId="AD" clId="Web-{BD8B8925-9F0B-5643-E02F-D43D2990F505}" dt="2022-03-24T12:50:10.303" v="27"/>
          <pc:sldLayoutMkLst>
            <pc:docMk/>
            <pc:sldMasterMk cId="1526679474" sldId="2147483698"/>
            <pc:sldLayoutMk cId="958447928" sldId="2147483705"/>
          </pc:sldLayoutMkLst>
        </pc:sldLayoutChg>
        <pc:sldLayoutChg chg="add del">
          <pc:chgData name="Jessica L DeFago" userId="S::jld4@uakron.edu::f1815e1e-3f92-42d1-ae0a-2ab27db9e6eb" providerId="AD" clId="Web-{BD8B8925-9F0B-5643-E02F-D43D2990F505}" dt="2022-03-24T12:50:10.303" v="27"/>
          <pc:sldLayoutMkLst>
            <pc:docMk/>
            <pc:sldMasterMk cId="1526679474" sldId="2147483698"/>
            <pc:sldLayoutMk cId="2815379428" sldId="2147483706"/>
          </pc:sldLayoutMkLst>
        </pc:sldLayoutChg>
        <pc:sldLayoutChg chg="add del">
          <pc:chgData name="Jessica L DeFago" userId="S::jld4@uakron.edu::f1815e1e-3f92-42d1-ae0a-2ab27db9e6eb" providerId="AD" clId="Web-{BD8B8925-9F0B-5643-E02F-D43D2990F505}" dt="2022-03-24T12:50:10.303" v="27"/>
          <pc:sldLayoutMkLst>
            <pc:docMk/>
            <pc:sldMasterMk cId="1526679474" sldId="2147483698"/>
            <pc:sldLayoutMk cId="4154846220" sldId="2147483707"/>
          </pc:sldLayoutMkLst>
        </pc:sldLayoutChg>
        <pc:sldLayoutChg chg="add del">
          <pc:chgData name="Jessica L DeFago" userId="S::jld4@uakron.edu::f1815e1e-3f92-42d1-ae0a-2ab27db9e6eb" providerId="AD" clId="Web-{BD8B8925-9F0B-5643-E02F-D43D2990F505}" dt="2022-03-24T12:50:10.303" v="27"/>
          <pc:sldLayoutMkLst>
            <pc:docMk/>
            <pc:sldMasterMk cId="1526679474" sldId="2147483698"/>
            <pc:sldLayoutMk cId="3762159424" sldId="2147483708"/>
          </pc:sldLayoutMkLst>
        </pc:sldLayoutChg>
        <pc:sldLayoutChg chg="add del">
          <pc:chgData name="Jessica L DeFago" userId="S::jld4@uakron.edu::f1815e1e-3f92-42d1-ae0a-2ab27db9e6eb" providerId="AD" clId="Web-{BD8B8925-9F0B-5643-E02F-D43D2990F505}" dt="2022-03-24T12:50:10.303" v="27"/>
          <pc:sldLayoutMkLst>
            <pc:docMk/>
            <pc:sldMasterMk cId="1526679474" sldId="2147483698"/>
            <pc:sldLayoutMk cId="1133850231" sldId="2147483709"/>
          </pc:sldLayoutMkLst>
        </pc:sldLayoutChg>
      </pc:sldMasterChg>
      <pc:sldMasterChg chg="add addSldLayout">
        <pc:chgData name="Jessica L DeFago" userId="S::jld4@uakron.edu::f1815e1e-3f92-42d1-ae0a-2ab27db9e6eb" providerId="AD" clId="Web-{BD8B8925-9F0B-5643-E02F-D43D2990F505}" dt="2022-03-24T12:50:10.381" v="28"/>
        <pc:sldMasterMkLst>
          <pc:docMk/>
          <pc:sldMasterMk cId="380180671" sldId="2147483734"/>
        </pc:sldMasterMkLst>
        <pc:sldLayoutChg chg="add">
          <pc:chgData name="Jessica L DeFago" userId="S::jld4@uakron.edu::f1815e1e-3f92-42d1-ae0a-2ab27db9e6eb" providerId="AD" clId="Web-{BD8B8925-9F0B-5643-E02F-D43D2990F505}" dt="2022-03-24T12:50:10.381" v="28"/>
          <pc:sldLayoutMkLst>
            <pc:docMk/>
            <pc:sldMasterMk cId="380180671" sldId="2147483734"/>
            <pc:sldLayoutMk cId="2648141058" sldId="2147483723"/>
          </pc:sldLayoutMkLst>
        </pc:sldLayoutChg>
        <pc:sldLayoutChg chg="add">
          <pc:chgData name="Jessica L DeFago" userId="S::jld4@uakron.edu::f1815e1e-3f92-42d1-ae0a-2ab27db9e6eb" providerId="AD" clId="Web-{BD8B8925-9F0B-5643-E02F-D43D2990F505}" dt="2022-03-24T12:50:10.381" v="28"/>
          <pc:sldLayoutMkLst>
            <pc:docMk/>
            <pc:sldMasterMk cId="380180671" sldId="2147483734"/>
            <pc:sldLayoutMk cId="1854066514" sldId="2147483724"/>
          </pc:sldLayoutMkLst>
        </pc:sldLayoutChg>
        <pc:sldLayoutChg chg="add">
          <pc:chgData name="Jessica L DeFago" userId="S::jld4@uakron.edu::f1815e1e-3f92-42d1-ae0a-2ab27db9e6eb" providerId="AD" clId="Web-{BD8B8925-9F0B-5643-E02F-D43D2990F505}" dt="2022-03-24T12:50:10.381" v="28"/>
          <pc:sldLayoutMkLst>
            <pc:docMk/>
            <pc:sldMasterMk cId="380180671" sldId="2147483734"/>
            <pc:sldLayoutMk cId="2842008708" sldId="2147483725"/>
          </pc:sldLayoutMkLst>
        </pc:sldLayoutChg>
        <pc:sldLayoutChg chg="add">
          <pc:chgData name="Jessica L DeFago" userId="S::jld4@uakron.edu::f1815e1e-3f92-42d1-ae0a-2ab27db9e6eb" providerId="AD" clId="Web-{BD8B8925-9F0B-5643-E02F-D43D2990F505}" dt="2022-03-24T12:50:10.381" v="28"/>
          <pc:sldLayoutMkLst>
            <pc:docMk/>
            <pc:sldMasterMk cId="380180671" sldId="2147483734"/>
            <pc:sldLayoutMk cId="304513383" sldId="2147483726"/>
          </pc:sldLayoutMkLst>
        </pc:sldLayoutChg>
        <pc:sldLayoutChg chg="add">
          <pc:chgData name="Jessica L DeFago" userId="S::jld4@uakron.edu::f1815e1e-3f92-42d1-ae0a-2ab27db9e6eb" providerId="AD" clId="Web-{BD8B8925-9F0B-5643-E02F-D43D2990F505}" dt="2022-03-24T12:50:10.381" v="28"/>
          <pc:sldLayoutMkLst>
            <pc:docMk/>
            <pc:sldMasterMk cId="380180671" sldId="2147483734"/>
            <pc:sldLayoutMk cId="1615338117" sldId="2147483727"/>
          </pc:sldLayoutMkLst>
        </pc:sldLayoutChg>
        <pc:sldLayoutChg chg="add">
          <pc:chgData name="Jessica L DeFago" userId="S::jld4@uakron.edu::f1815e1e-3f92-42d1-ae0a-2ab27db9e6eb" providerId="AD" clId="Web-{BD8B8925-9F0B-5643-E02F-D43D2990F505}" dt="2022-03-24T12:50:10.381" v="28"/>
          <pc:sldLayoutMkLst>
            <pc:docMk/>
            <pc:sldMasterMk cId="380180671" sldId="2147483734"/>
            <pc:sldLayoutMk cId="2838036309" sldId="2147483728"/>
          </pc:sldLayoutMkLst>
        </pc:sldLayoutChg>
        <pc:sldLayoutChg chg="add">
          <pc:chgData name="Jessica L DeFago" userId="S::jld4@uakron.edu::f1815e1e-3f92-42d1-ae0a-2ab27db9e6eb" providerId="AD" clId="Web-{BD8B8925-9F0B-5643-E02F-D43D2990F505}" dt="2022-03-24T12:50:10.381" v="28"/>
          <pc:sldLayoutMkLst>
            <pc:docMk/>
            <pc:sldMasterMk cId="380180671" sldId="2147483734"/>
            <pc:sldLayoutMk cId="1621648836" sldId="2147483729"/>
          </pc:sldLayoutMkLst>
        </pc:sldLayoutChg>
        <pc:sldLayoutChg chg="add">
          <pc:chgData name="Jessica L DeFago" userId="S::jld4@uakron.edu::f1815e1e-3f92-42d1-ae0a-2ab27db9e6eb" providerId="AD" clId="Web-{BD8B8925-9F0B-5643-E02F-D43D2990F505}" dt="2022-03-24T12:50:10.381" v="28"/>
          <pc:sldLayoutMkLst>
            <pc:docMk/>
            <pc:sldMasterMk cId="380180671" sldId="2147483734"/>
            <pc:sldLayoutMk cId="2429941285" sldId="2147483730"/>
          </pc:sldLayoutMkLst>
        </pc:sldLayoutChg>
        <pc:sldLayoutChg chg="add">
          <pc:chgData name="Jessica L DeFago" userId="S::jld4@uakron.edu::f1815e1e-3f92-42d1-ae0a-2ab27db9e6eb" providerId="AD" clId="Web-{BD8B8925-9F0B-5643-E02F-D43D2990F505}" dt="2022-03-24T12:50:10.381" v="28"/>
          <pc:sldLayoutMkLst>
            <pc:docMk/>
            <pc:sldMasterMk cId="380180671" sldId="2147483734"/>
            <pc:sldLayoutMk cId="642557942" sldId="2147483731"/>
          </pc:sldLayoutMkLst>
        </pc:sldLayoutChg>
        <pc:sldLayoutChg chg="add">
          <pc:chgData name="Jessica L DeFago" userId="S::jld4@uakron.edu::f1815e1e-3f92-42d1-ae0a-2ab27db9e6eb" providerId="AD" clId="Web-{BD8B8925-9F0B-5643-E02F-D43D2990F505}" dt="2022-03-24T12:50:10.381" v="28"/>
          <pc:sldLayoutMkLst>
            <pc:docMk/>
            <pc:sldMasterMk cId="380180671" sldId="2147483734"/>
            <pc:sldLayoutMk cId="3777351348" sldId="2147483732"/>
          </pc:sldLayoutMkLst>
        </pc:sldLayoutChg>
        <pc:sldLayoutChg chg="add">
          <pc:chgData name="Jessica L DeFago" userId="S::jld4@uakron.edu::f1815e1e-3f92-42d1-ae0a-2ab27db9e6eb" providerId="AD" clId="Web-{BD8B8925-9F0B-5643-E02F-D43D2990F505}" dt="2022-03-24T12:50:10.381" v="28"/>
          <pc:sldLayoutMkLst>
            <pc:docMk/>
            <pc:sldMasterMk cId="380180671" sldId="2147483734"/>
            <pc:sldLayoutMk cId="578706852" sldId="2147483733"/>
          </pc:sldLayoutMkLst>
        </pc:sldLayoutChg>
      </pc:sldMasterChg>
      <pc:sldMasterChg chg="add addSldLayout">
        <pc:chgData name="Jessica L DeFago" userId="S::jld4@uakron.edu::f1815e1e-3f92-42d1-ae0a-2ab27db9e6eb" providerId="AD" clId="Web-{BD8B8925-9F0B-5643-E02F-D43D2990F505}" dt="2022-03-24T15:11:26.089" v="162"/>
        <pc:sldMasterMkLst>
          <pc:docMk/>
          <pc:sldMasterMk cId="1677118283" sldId="2147483750"/>
        </pc:sldMasterMkLst>
        <pc:sldLayoutChg chg="add">
          <pc:chgData name="Jessica L DeFago" userId="S::jld4@uakron.edu::f1815e1e-3f92-42d1-ae0a-2ab27db9e6eb" providerId="AD" clId="Web-{BD8B8925-9F0B-5643-E02F-D43D2990F505}" dt="2022-03-24T15:11:26.089" v="162"/>
          <pc:sldLayoutMkLst>
            <pc:docMk/>
            <pc:sldMasterMk cId="1677118283" sldId="2147483750"/>
            <pc:sldLayoutMk cId="4176206042" sldId="2147483751"/>
          </pc:sldLayoutMkLst>
        </pc:sldLayoutChg>
        <pc:sldLayoutChg chg="add">
          <pc:chgData name="Jessica L DeFago" userId="S::jld4@uakron.edu::f1815e1e-3f92-42d1-ae0a-2ab27db9e6eb" providerId="AD" clId="Web-{BD8B8925-9F0B-5643-E02F-D43D2990F505}" dt="2022-03-24T15:11:26.089" v="162"/>
          <pc:sldLayoutMkLst>
            <pc:docMk/>
            <pc:sldMasterMk cId="1677118283" sldId="2147483750"/>
            <pc:sldLayoutMk cId="2829693191" sldId="2147483752"/>
          </pc:sldLayoutMkLst>
        </pc:sldLayoutChg>
        <pc:sldLayoutChg chg="add">
          <pc:chgData name="Jessica L DeFago" userId="S::jld4@uakron.edu::f1815e1e-3f92-42d1-ae0a-2ab27db9e6eb" providerId="AD" clId="Web-{BD8B8925-9F0B-5643-E02F-D43D2990F505}" dt="2022-03-24T15:11:26.089" v="162"/>
          <pc:sldLayoutMkLst>
            <pc:docMk/>
            <pc:sldMasterMk cId="1677118283" sldId="2147483750"/>
            <pc:sldLayoutMk cId="3765899896" sldId="2147483753"/>
          </pc:sldLayoutMkLst>
        </pc:sldLayoutChg>
        <pc:sldLayoutChg chg="add">
          <pc:chgData name="Jessica L DeFago" userId="S::jld4@uakron.edu::f1815e1e-3f92-42d1-ae0a-2ab27db9e6eb" providerId="AD" clId="Web-{BD8B8925-9F0B-5643-E02F-D43D2990F505}" dt="2022-03-24T15:11:26.089" v="162"/>
          <pc:sldLayoutMkLst>
            <pc:docMk/>
            <pc:sldMasterMk cId="1677118283" sldId="2147483750"/>
            <pc:sldLayoutMk cId="3964779499" sldId="2147483754"/>
          </pc:sldLayoutMkLst>
        </pc:sldLayoutChg>
        <pc:sldLayoutChg chg="add">
          <pc:chgData name="Jessica L DeFago" userId="S::jld4@uakron.edu::f1815e1e-3f92-42d1-ae0a-2ab27db9e6eb" providerId="AD" clId="Web-{BD8B8925-9F0B-5643-E02F-D43D2990F505}" dt="2022-03-24T15:11:26.089" v="162"/>
          <pc:sldLayoutMkLst>
            <pc:docMk/>
            <pc:sldMasterMk cId="1677118283" sldId="2147483750"/>
            <pc:sldLayoutMk cId="4247354891" sldId="2147483755"/>
          </pc:sldLayoutMkLst>
        </pc:sldLayoutChg>
        <pc:sldLayoutChg chg="add">
          <pc:chgData name="Jessica L DeFago" userId="S::jld4@uakron.edu::f1815e1e-3f92-42d1-ae0a-2ab27db9e6eb" providerId="AD" clId="Web-{BD8B8925-9F0B-5643-E02F-D43D2990F505}" dt="2022-03-24T15:11:26.089" v="162"/>
          <pc:sldLayoutMkLst>
            <pc:docMk/>
            <pc:sldMasterMk cId="1677118283" sldId="2147483750"/>
            <pc:sldLayoutMk cId="275477789" sldId="2147483756"/>
          </pc:sldLayoutMkLst>
        </pc:sldLayoutChg>
        <pc:sldLayoutChg chg="add">
          <pc:chgData name="Jessica L DeFago" userId="S::jld4@uakron.edu::f1815e1e-3f92-42d1-ae0a-2ab27db9e6eb" providerId="AD" clId="Web-{BD8B8925-9F0B-5643-E02F-D43D2990F505}" dt="2022-03-24T15:11:26.089" v="162"/>
          <pc:sldLayoutMkLst>
            <pc:docMk/>
            <pc:sldMasterMk cId="1677118283" sldId="2147483750"/>
            <pc:sldLayoutMk cId="1254823104" sldId="2147483757"/>
          </pc:sldLayoutMkLst>
        </pc:sldLayoutChg>
        <pc:sldLayoutChg chg="add">
          <pc:chgData name="Jessica L DeFago" userId="S::jld4@uakron.edu::f1815e1e-3f92-42d1-ae0a-2ab27db9e6eb" providerId="AD" clId="Web-{BD8B8925-9F0B-5643-E02F-D43D2990F505}" dt="2022-03-24T15:11:26.089" v="162"/>
          <pc:sldLayoutMkLst>
            <pc:docMk/>
            <pc:sldMasterMk cId="1677118283" sldId="2147483750"/>
            <pc:sldLayoutMk cId="2373778151" sldId="2147483758"/>
          </pc:sldLayoutMkLst>
        </pc:sldLayoutChg>
        <pc:sldLayoutChg chg="add">
          <pc:chgData name="Jessica L DeFago" userId="S::jld4@uakron.edu::f1815e1e-3f92-42d1-ae0a-2ab27db9e6eb" providerId="AD" clId="Web-{BD8B8925-9F0B-5643-E02F-D43D2990F505}" dt="2022-03-24T15:11:26.089" v="162"/>
          <pc:sldLayoutMkLst>
            <pc:docMk/>
            <pc:sldMasterMk cId="1677118283" sldId="2147483750"/>
            <pc:sldLayoutMk cId="1233545835" sldId="2147483759"/>
          </pc:sldLayoutMkLst>
        </pc:sldLayoutChg>
        <pc:sldLayoutChg chg="add">
          <pc:chgData name="Jessica L DeFago" userId="S::jld4@uakron.edu::f1815e1e-3f92-42d1-ae0a-2ab27db9e6eb" providerId="AD" clId="Web-{BD8B8925-9F0B-5643-E02F-D43D2990F505}" dt="2022-03-24T15:11:26.089" v="162"/>
          <pc:sldLayoutMkLst>
            <pc:docMk/>
            <pc:sldMasterMk cId="1677118283" sldId="2147483750"/>
            <pc:sldLayoutMk cId="3319902388" sldId="2147483760"/>
          </pc:sldLayoutMkLst>
        </pc:sldLayoutChg>
        <pc:sldLayoutChg chg="add">
          <pc:chgData name="Jessica L DeFago" userId="S::jld4@uakron.edu::f1815e1e-3f92-42d1-ae0a-2ab27db9e6eb" providerId="AD" clId="Web-{BD8B8925-9F0B-5643-E02F-D43D2990F505}" dt="2022-03-24T15:11:26.089" v="162"/>
          <pc:sldLayoutMkLst>
            <pc:docMk/>
            <pc:sldMasterMk cId="1677118283" sldId="2147483750"/>
            <pc:sldLayoutMk cId="1572072674" sldId="2147483761"/>
          </pc:sldLayoutMkLst>
        </pc:sldLayoutChg>
      </pc:sldMasterChg>
      <pc:sldMasterChg chg="add addSldLayout">
        <pc:chgData name="Jessica L DeFago" userId="S::jld4@uakron.edu::f1815e1e-3f92-42d1-ae0a-2ab27db9e6eb" providerId="AD" clId="Web-{BD8B8925-9F0B-5643-E02F-D43D2990F505}" dt="2022-03-24T15:09:35.731" v="157"/>
        <pc:sldMasterMkLst>
          <pc:docMk/>
          <pc:sldMasterMk cId="1416929580" sldId="2147483970"/>
        </pc:sldMasterMkLst>
        <pc:sldLayoutChg chg="add">
          <pc:chgData name="Jessica L DeFago" userId="S::jld4@uakron.edu::f1815e1e-3f92-42d1-ae0a-2ab27db9e6eb" providerId="AD" clId="Web-{BD8B8925-9F0B-5643-E02F-D43D2990F505}" dt="2022-03-24T15:09:35.731" v="157"/>
          <pc:sldLayoutMkLst>
            <pc:docMk/>
            <pc:sldMasterMk cId="1416929580" sldId="2147483970"/>
            <pc:sldLayoutMk cId="1785118977" sldId="2147483971"/>
          </pc:sldLayoutMkLst>
        </pc:sldLayoutChg>
        <pc:sldLayoutChg chg="add">
          <pc:chgData name="Jessica L DeFago" userId="S::jld4@uakron.edu::f1815e1e-3f92-42d1-ae0a-2ab27db9e6eb" providerId="AD" clId="Web-{BD8B8925-9F0B-5643-E02F-D43D2990F505}" dt="2022-03-24T15:09:35.731" v="157"/>
          <pc:sldLayoutMkLst>
            <pc:docMk/>
            <pc:sldMasterMk cId="1416929580" sldId="2147483970"/>
            <pc:sldLayoutMk cId="2777219276" sldId="2147483972"/>
          </pc:sldLayoutMkLst>
        </pc:sldLayoutChg>
        <pc:sldLayoutChg chg="add">
          <pc:chgData name="Jessica L DeFago" userId="S::jld4@uakron.edu::f1815e1e-3f92-42d1-ae0a-2ab27db9e6eb" providerId="AD" clId="Web-{BD8B8925-9F0B-5643-E02F-D43D2990F505}" dt="2022-03-24T15:09:35.731" v="157"/>
          <pc:sldLayoutMkLst>
            <pc:docMk/>
            <pc:sldMasterMk cId="1416929580" sldId="2147483970"/>
            <pc:sldLayoutMk cId="2292904615" sldId="2147483973"/>
          </pc:sldLayoutMkLst>
        </pc:sldLayoutChg>
        <pc:sldLayoutChg chg="add">
          <pc:chgData name="Jessica L DeFago" userId="S::jld4@uakron.edu::f1815e1e-3f92-42d1-ae0a-2ab27db9e6eb" providerId="AD" clId="Web-{BD8B8925-9F0B-5643-E02F-D43D2990F505}" dt="2022-03-24T15:09:35.731" v="157"/>
          <pc:sldLayoutMkLst>
            <pc:docMk/>
            <pc:sldMasterMk cId="1416929580" sldId="2147483970"/>
            <pc:sldLayoutMk cId="4184514382" sldId="2147483974"/>
          </pc:sldLayoutMkLst>
        </pc:sldLayoutChg>
        <pc:sldLayoutChg chg="add">
          <pc:chgData name="Jessica L DeFago" userId="S::jld4@uakron.edu::f1815e1e-3f92-42d1-ae0a-2ab27db9e6eb" providerId="AD" clId="Web-{BD8B8925-9F0B-5643-E02F-D43D2990F505}" dt="2022-03-24T15:09:35.731" v="157"/>
          <pc:sldLayoutMkLst>
            <pc:docMk/>
            <pc:sldMasterMk cId="1416929580" sldId="2147483970"/>
            <pc:sldLayoutMk cId="363306635" sldId="2147483975"/>
          </pc:sldLayoutMkLst>
        </pc:sldLayoutChg>
        <pc:sldLayoutChg chg="add">
          <pc:chgData name="Jessica L DeFago" userId="S::jld4@uakron.edu::f1815e1e-3f92-42d1-ae0a-2ab27db9e6eb" providerId="AD" clId="Web-{BD8B8925-9F0B-5643-E02F-D43D2990F505}" dt="2022-03-24T15:09:35.731" v="157"/>
          <pc:sldLayoutMkLst>
            <pc:docMk/>
            <pc:sldMasterMk cId="1416929580" sldId="2147483970"/>
            <pc:sldLayoutMk cId="1344155071" sldId="2147483976"/>
          </pc:sldLayoutMkLst>
        </pc:sldLayoutChg>
        <pc:sldLayoutChg chg="add">
          <pc:chgData name="Jessica L DeFago" userId="S::jld4@uakron.edu::f1815e1e-3f92-42d1-ae0a-2ab27db9e6eb" providerId="AD" clId="Web-{BD8B8925-9F0B-5643-E02F-D43D2990F505}" dt="2022-03-24T15:09:35.731" v="157"/>
          <pc:sldLayoutMkLst>
            <pc:docMk/>
            <pc:sldMasterMk cId="1416929580" sldId="2147483970"/>
            <pc:sldLayoutMk cId="2051809069" sldId="2147483977"/>
          </pc:sldLayoutMkLst>
        </pc:sldLayoutChg>
        <pc:sldLayoutChg chg="add">
          <pc:chgData name="Jessica L DeFago" userId="S::jld4@uakron.edu::f1815e1e-3f92-42d1-ae0a-2ab27db9e6eb" providerId="AD" clId="Web-{BD8B8925-9F0B-5643-E02F-D43D2990F505}" dt="2022-03-24T15:09:35.731" v="157"/>
          <pc:sldLayoutMkLst>
            <pc:docMk/>
            <pc:sldMasterMk cId="1416929580" sldId="2147483970"/>
            <pc:sldLayoutMk cId="3329332688" sldId="2147483978"/>
          </pc:sldLayoutMkLst>
        </pc:sldLayoutChg>
        <pc:sldLayoutChg chg="add">
          <pc:chgData name="Jessica L DeFago" userId="S::jld4@uakron.edu::f1815e1e-3f92-42d1-ae0a-2ab27db9e6eb" providerId="AD" clId="Web-{BD8B8925-9F0B-5643-E02F-D43D2990F505}" dt="2022-03-24T15:09:35.731" v="157"/>
          <pc:sldLayoutMkLst>
            <pc:docMk/>
            <pc:sldMasterMk cId="1416929580" sldId="2147483970"/>
            <pc:sldLayoutMk cId="561487536" sldId="2147483979"/>
          </pc:sldLayoutMkLst>
        </pc:sldLayoutChg>
        <pc:sldLayoutChg chg="add">
          <pc:chgData name="Jessica L DeFago" userId="S::jld4@uakron.edu::f1815e1e-3f92-42d1-ae0a-2ab27db9e6eb" providerId="AD" clId="Web-{BD8B8925-9F0B-5643-E02F-D43D2990F505}" dt="2022-03-24T15:09:35.731" v="157"/>
          <pc:sldLayoutMkLst>
            <pc:docMk/>
            <pc:sldMasterMk cId="1416929580" sldId="2147483970"/>
            <pc:sldLayoutMk cId="1685836032" sldId="2147483980"/>
          </pc:sldLayoutMkLst>
        </pc:sldLayoutChg>
        <pc:sldLayoutChg chg="add">
          <pc:chgData name="Jessica L DeFago" userId="S::jld4@uakron.edu::f1815e1e-3f92-42d1-ae0a-2ab27db9e6eb" providerId="AD" clId="Web-{BD8B8925-9F0B-5643-E02F-D43D2990F505}" dt="2022-03-24T15:09:35.731" v="157"/>
          <pc:sldLayoutMkLst>
            <pc:docMk/>
            <pc:sldMasterMk cId="1416929580" sldId="2147483970"/>
            <pc:sldLayoutMk cId="3716591691" sldId="2147483981"/>
          </pc:sldLayoutMkLst>
        </pc:sldLayoutChg>
      </pc:sldMasterChg>
    </pc:docChg>
  </pc:docChgLst>
  <pc:docChgLst>
    <pc:chgData name="Jessica L DeFago" userId="S::jld4@uakron.edu::f1815e1e-3f92-42d1-ae0a-2ab27db9e6eb" providerId="AD" clId="Web-{F9C2FFFB-E412-78A3-A450-95F61745FD08}"/>
    <pc:docChg chg="modSld">
      <pc:chgData name="Jessica L DeFago" userId="S::jld4@uakron.edu::f1815e1e-3f92-42d1-ae0a-2ab27db9e6eb" providerId="AD" clId="Web-{F9C2FFFB-E412-78A3-A450-95F61745FD08}" dt="2022-04-07T13:24:40.589" v="32" actId="20577"/>
      <pc:docMkLst>
        <pc:docMk/>
      </pc:docMkLst>
      <pc:sldChg chg="modSp addCm delCm">
        <pc:chgData name="Jessica L DeFago" userId="S::jld4@uakron.edu::f1815e1e-3f92-42d1-ae0a-2ab27db9e6eb" providerId="AD" clId="Web-{F9C2FFFB-E412-78A3-A450-95F61745FD08}" dt="2022-04-07T13:24:40.589" v="32" actId="20577"/>
        <pc:sldMkLst>
          <pc:docMk/>
          <pc:sldMk cId="3157397527" sldId="286"/>
        </pc:sldMkLst>
        <pc:spChg chg="mod">
          <ac:chgData name="Jessica L DeFago" userId="S::jld4@uakron.edu::f1815e1e-3f92-42d1-ae0a-2ab27db9e6eb" providerId="AD" clId="Web-{F9C2FFFB-E412-78A3-A450-95F61745FD08}" dt="2022-04-07T13:24:40.589" v="32" actId="20577"/>
          <ac:spMkLst>
            <pc:docMk/>
            <pc:sldMk cId="3157397527" sldId="286"/>
            <ac:spMk id="3" creationId="{43955A18-CCB3-832B-390C-FEB08191C267}"/>
          </ac:spMkLst>
        </pc:spChg>
      </pc:sldChg>
    </pc:docChg>
  </pc:docChgLst>
  <pc:docChgLst>
    <pc:chgData name="Lauren Cummons" userId="S::sa_lmc186@uakron.edu::a52e42a7-4d43-48af-9140-2fd351bd2f93" providerId="AD" clId="Web-{28993F48-FFD7-C6EC-B9E7-4E060FC2EE1E}"/>
    <pc:docChg chg="modSld">
      <pc:chgData name="Lauren Cummons" userId="S::sa_lmc186@uakron.edu::a52e42a7-4d43-48af-9140-2fd351bd2f93" providerId="AD" clId="Web-{28993F48-FFD7-C6EC-B9E7-4E060FC2EE1E}" dt="2022-04-06T20:13:34.132" v="136"/>
      <pc:docMkLst>
        <pc:docMk/>
      </pc:docMkLst>
      <pc:sldChg chg="modSp modCm">
        <pc:chgData name="Lauren Cummons" userId="S::sa_lmc186@uakron.edu::a52e42a7-4d43-48af-9140-2fd351bd2f93" providerId="AD" clId="Web-{28993F48-FFD7-C6EC-B9E7-4E060FC2EE1E}" dt="2022-04-06T20:13:34.132" v="136"/>
        <pc:sldMkLst>
          <pc:docMk/>
          <pc:sldMk cId="911544764" sldId="289"/>
        </pc:sldMkLst>
        <pc:spChg chg="mod">
          <ac:chgData name="Lauren Cummons" userId="S::sa_lmc186@uakron.edu::a52e42a7-4d43-48af-9140-2fd351bd2f93" providerId="AD" clId="Web-{28993F48-FFD7-C6EC-B9E7-4E060FC2EE1E}" dt="2022-04-06T20:08:07.396" v="4" actId="20577"/>
          <ac:spMkLst>
            <pc:docMk/>
            <pc:sldMk cId="911544764" sldId="289"/>
            <ac:spMk id="2" creationId="{D9CA809A-4C11-3A6B-A4DC-1451BD41B8A3}"/>
          </ac:spMkLst>
        </pc:spChg>
        <pc:spChg chg="mod">
          <ac:chgData name="Lauren Cummons" userId="S::sa_lmc186@uakron.edu::a52e42a7-4d43-48af-9140-2fd351bd2f93" providerId="AD" clId="Web-{28993F48-FFD7-C6EC-B9E7-4E060FC2EE1E}" dt="2022-04-06T20:13:13.694" v="135"/>
          <ac:spMkLst>
            <pc:docMk/>
            <pc:sldMk cId="911544764" sldId="289"/>
            <ac:spMk id="3" creationId="{7DA1E12F-C42F-D65C-22EB-418D54C8C38D}"/>
          </ac:spMkLst>
        </pc:spChg>
      </pc:sldChg>
    </pc:docChg>
  </pc:docChgLst>
  <pc:docChgLst>
    <pc:chgData name="Lauren Cummons" userId="S::sa_lmc186@uakron.edu::a52e42a7-4d43-48af-9140-2fd351bd2f93" providerId="AD" clId="Web-{DEA684E7-F2E0-2680-571C-1D673EAC131D}"/>
    <pc:docChg chg="addSld delSld modSld addMainMaster delMainMaster">
      <pc:chgData name="Lauren Cummons" userId="S::sa_lmc186@uakron.edu::a52e42a7-4d43-48af-9140-2fd351bd2f93" providerId="AD" clId="Web-{DEA684E7-F2E0-2680-571C-1D673EAC131D}" dt="2022-03-25T20:05:15.830" v="1340" actId="20577"/>
      <pc:docMkLst>
        <pc:docMk/>
      </pc:docMkLst>
      <pc:sldChg chg="addSp delSp modSp mod setBg modClrScheme chgLayout">
        <pc:chgData name="Lauren Cummons" userId="S::sa_lmc186@uakron.edu::a52e42a7-4d43-48af-9140-2fd351bd2f93" providerId="AD" clId="Web-{DEA684E7-F2E0-2680-571C-1D673EAC131D}" dt="2022-03-25T18:22:45.804" v="334" actId="20577"/>
        <pc:sldMkLst>
          <pc:docMk/>
          <pc:sldMk cId="109857222" sldId="256"/>
        </pc:sldMkLst>
        <pc:spChg chg="add mod">
          <ac:chgData name="Lauren Cummons" userId="S::sa_lmc186@uakron.edu::a52e42a7-4d43-48af-9140-2fd351bd2f93" providerId="AD" clId="Web-{DEA684E7-F2E0-2680-571C-1D673EAC131D}" dt="2022-03-25T18:21:46.210" v="329"/>
          <ac:spMkLst>
            <pc:docMk/>
            <pc:sldMk cId="109857222" sldId="256"/>
            <ac:spMk id="3" creationId="{BEDD8A75-FE98-4F6A-AF19-0D2DB386ECCD}"/>
          </ac:spMkLst>
        </pc:spChg>
        <pc:spChg chg="mod ord">
          <ac:chgData name="Lauren Cummons" userId="S::sa_lmc186@uakron.edu::a52e42a7-4d43-48af-9140-2fd351bd2f93" providerId="AD" clId="Web-{DEA684E7-F2E0-2680-571C-1D673EAC131D}" dt="2022-03-25T18:22:45.804" v="334" actId="20577"/>
          <ac:spMkLst>
            <pc:docMk/>
            <pc:sldMk cId="109857222" sldId="256"/>
            <ac:spMk id="7" creationId="{78BE9FC1-A9DD-6192-AE5A-13F087438E0E}"/>
          </ac:spMkLst>
        </pc:spChg>
        <pc:spChg chg="mod">
          <ac:chgData name="Lauren Cummons" userId="S::sa_lmc186@uakron.edu::a52e42a7-4d43-48af-9140-2fd351bd2f93" providerId="AD" clId="Web-{DEA684E7-F2E0-2680-571C-1D673EAC131D}" dt="2022-03-25T18:22:09.335" v="331" actId="20577"/>
          <ac:spMkLst>
            <pc:docMk/>
            <pc:sldMk cId="109857222" sldId="256"/>
            <ac:spMk id="9" creationId="{28DCD67B-EB87-9C32-AB74-0194F83FE777}"/>
          </ac:spMkLst>
        </pc:spChg>
        <pc:picChg chg="add del mod ord">
          <ac:chgData name="Lauren Cummons" userId="S::sa_lmc186@uakron.edu::a52e42a7-4d43-48af-9140-2fd351bd2f93" providerId="AD" clId="Web-{DEA684E7-F2E0-2680-571C-1D673EAC131D}" dt="2022-03-25T18:21:06.679" v="323"/>
          <ac:picMkLst>
            <pc:docMk/>
            <pc:sldMk cId="109857222" sldId="256"/>
            <ac:picMk id="2" creationId="{430861D6-300C-71E2-E2B6-2D7F08D189E5}"/>
          </ac:picMkLst>
        </pc:picChg>
        <pc:picChg chg="del mod">
          <ac:chgData name="Lauren Cummons" userId="S::sa_lmc186@uakron.edu::a52e42a7-4d43-48af-9140-2fd351bd2f93" providerId="AD" clId="Web-{DEA684E7-F2E0-2680-571C-1D673EAC131D}" dt="2022-03-25T18:03:46.818" v="295"/>
          <ac:picMkLst>
            <pc:docMk/>
            <pc:sldMk cId="109857222" sldId="256"/>
            <ac:picMk id="11" creationId="{1DF285A1-F990-93DB-5098-0F060031374A}"/>
          </ac:picMkLst>
        </pc:picChg>
      </pc:sldChg>
      <pc:sldChg chg="addSp delSp del mod setBg addAnim delAnim modAnim">
        <pc:chgData name="Lauren Cummons" userId="S::sa_lmc186@uakron.edu::a52e42a7-4d43-48af-9140-2fd351bd2f93" providerId="AD" clId="Web-{DEA684E7-F2E0-2680-571C-1D673EAC131D}" dt="2022-03-25T17:05:30.477" v="112"/>
        <pc:sldMkLst>
          <pc:docMk/>
          <pc:sldMk cId="992855453" sldId="263"/>
        </pc:sldMkLst>
        <pc:spChg chg="add del">
          <ac:chgData name="Lauren Cummons" userId="S::sa_lmc186@uakron.edu::a52e42a7-4d43-48af-9140-2fd351bd2f93" providerId="AD" clId="Web-{DEA684E7-F2E0-2680-571C-1D673EAC131D}" dt="2022-03-25T17:02:13.510" v="98"/>
          <ac:spMkLst>
            <pc:docMk/>
            <pc:sldMk cId="992855453" sldId="263"/>
            <ac:spMk id="55" creationId="{C502427E-3A5D-68F9-8038-96C22FD92C19}"/>
          </ac:spMkLst>
        </pc:spChg>
      </pc:sldChg>
      <pc:sldChg chg="addSp delSp modSp mod setBg modClrScheme setClrOvrMap delDesignElem chgLayout">
        <pc:chgData name="Lauren Cummons" userId="S::sa_lmc186@uakron.edu::a52e42a7-4d43-48af-9140-2fd351bd2f93" providerId="AD" clId="Web-{DEA684E7-F2E0-2680-571C-1D673EAC131D}" dt="2022-03-25T19:17:39.093" v="552"/>
        <pc:sldMkLst>
          <pc:docMk/>
          <pc:sldMk cId="2338909460" sldId="264"/>
        </pc:sldMkLst>
        <pc:spChg chg="add del mod ord">
          <ac:chgData name="Lauren Cummons" userId="S::sa_lmc186@uakron.edu::a52e42a7-4d43-48af-9140-2fd351bd2f93" providerId="AD" clId="Web-{DEA684E7-F2E0-2680-571C-1D673EAC131D}" dt="2022-03-25T18:42:48.216" v="381"/>
          <ac:spMkLst>
            <pc:docMk/>
            <pc:sldMk cId="2338909460" sldId="264"/>
            <ac:spMk id="2" creationId="{16185205-FBE0-DDB7-47D2-4E1471AE38F5}"/>
          </ac:spMkLst>
        </pc:spChg>
        <pc:spChg chg="add del">
          <ac:chgData name="Lauren Cummons" userId="S::sa_lmc186@uakron.edu::a52e42a7-4d43-48af-9140-2fd351bd2f93" providerId="AD" clId="Web-{DEA684E7-F2E0-2680-571C-1D673EAC131D}" dt="2022-03-25T16:49:06.627" v="11"/>
          <ac:spMkLst>
            <pc:docMk/>
            <pc:sldMk cId="2338909460" sldId="264"/>
            <ac:spMk id="2" creationId="{E14DD0B5-D388-A63F-77D8-AA03EBC4AEC0}"/>
          </ac:spMkLst>
        </pc:spChg>
        <pc:spChg chg="add del mod ord">
          <ac:chgData name="Lauren Cummons" userId="S::sa_lmc186@uakron.edu::a52e42a7-4d43-48af-9140-2fd351bd2f93" providerId="AD" clId="Web-{DEA684E7-F2E0-2680-571C-1D673EAC131D}" dt="2022-03-25T19:05:05.577" v="512"/>
          <ac:spMkLst>
            <pc:docMk/>
            <pc:sldMk cId="2338909460" sldId="264"/>
            <ac:spMk id="4" creationId="{EE1E4A6D-82C7-55E0-FA41-49FC7AECACA6}"/>
          </ac:spMkLst>
        </pc:spChg>
        <pc:spChg chg="mod">
          <ac:chgData name="Lauren Cummons" userId="S::sa_lmc186@uakron.edu::a52e42a7-4d43-48af-9140-2fd351bd2f93" providerId="AD" clId="Web-{DEA684E7-F2E0-2680-571C-1D673EAC131D}" dt="2022-03-25T19:07:30.311" v="530" actId="1076"/>
          <ac:spMkLst>
            <pc:docMk/>
            <pc:sldMk cId="2338909460" sldId="264"/>
            <ac:spMk id="5" creationId="{8E653072-6459-292B-0F6E-9C9562A44A84}"/>
          </ac:spMkLst>
        </pc:spChg>
        <pc:spChg chg="add mod ord">
          <ac:chgData name="Lauren Cummons" userId="S::sa_lmc186@uakron.edu::a52e42a7-4d43-48af-9140-2fd351bd2f93" providerId="AD" clId="Web-{DEA684E7-F2E0-2680-571C-1D673EAC131D}" dt="2022-03-25T19:17:39.093" v="552"/>
          <ac:spMkLst>
            <pc:docMk/>
            <pc:sldMk cId="2338909460" sldId="264"/>
            <ac:spMk id="6" creationId="{3AE8636A-728D-867A-377E-EDB0B0722772}"/>
          </ac:spMkLst>
        </pc:spChg>
        <pc:spChg chg="add del">
          <ac:chgData name="Lauren Cummons" userId="S::sa_lmc186@uakron.edu::a52e42a7-4d43-48af-9140-2fd351bd2f93" providerId="AD" clId="Web-{DEA684E7-F2E0-2680-571C-1D673EAC131D}" dt="2022-03-25T18:21:24.475" v="326"/>
          <ac:spMkLst>
            <pc:docMk/>
            <pc:sldMk cId="2338909460" sldId="264"/>
            <ac:spMk id="10" creationId="{53576798-7F98-4C7F-B6C7-6D41B5A7E927}"/>
          </ac:spMkLst>
        </pc:spChg>
        <pc:spChg chg="add del">
          <ac:chgData name="Lauren Cummons" userId="S::sa_lmc186@uakron.edu::a52e42a7-4d43-48af-9140-2fd351bd2f93" providerId="AD" clId="Web-{DEA684E7-F2E0-2680-571C-1D673EAC131D}" dt="2022-03-25T18:21:24.475" v="326"/>
          <ac:spMkLst>
            <pc:docMk/>
            <pc:sldMk cId="2338909460" sldId="264"/>
            <ac:spMk id="12" creationId="{0EA0C3AC-2A72-484B-B07D-F2CC519F1201}"/>
          </ac:spMkLst>
        </pc:spChg>
        <pc:spChg chg="add del">
          <ac:chgData name="Lauren Cummons" userId="S::sa_lmc186@uakron.edu::a52e42a7-4d43-48af-9140-2fd351bd2f93" providerId="AD" clId="Web-{DEA684E7-F2E0-2680-571C-1D673EAC131D}" dt="2022-03-25T18:21:24.475" v="326"/>
          <ac:spMkLst>
            <pc:docMk/>
            <pc:sldMk cId="2338909460" sldId="264"/>
            <ac:spMk id="14" creationId="{986477EF-3991-4D07-9F11-9E887C340C78}"/>
          </ac:spMkLst>
        </pc:spChg>
        <pc:spChg chg="add del">
          <ac:chgData name="Lauren Cummons" userId="S::sa_lmc186@uakron.edu::a52e42a7-4d43-48af-9140-2fd351bd2f93" providerId="AD" clId="Web-{DEA684E7-F2E0-2680-571C-1D673EAC131D}" dt="2022-03-25T18:21:24.475" v="326"/>
          <ac:spMkLst>
            <pc:docMk/>
            <pc:sldMk cId="2338909460" sldId="264"/>
            <ac:spMk id="16" creationId="{EDA40B90-E281-4108-8CC2-959D5F95070A}"/>
          </ac:spMkLst>
        </pc:spChg>
        <pc:graphicFrameChg chg="mod ord">
          <ac:chgData name="Lauren Cummons" userId="S::sa_lmc186@uakron.edu::a52e42a7-4d43-48af-9140-2fd351bd2f93" providerId="AD" clId="Web-{DEA684E7-F2E0-2680-571C-1D673EAC131D}" dt="2022-03-25T19:07:16.202" v="529" actId="1076"/>
          <ac:graphicFrameMkLst>
            <pc:docMk/>
            <pc:sldMk cId="2338909460" sldId="264"/>
            <ac:graphicFrameMk id="3" creationId="{C473056B-CABF-90F7-7C18-CFFAD806F195}"/>
          </ac:graphicFrameMkLst>
        </pc:graphicFrameChg>
      </pc:sldChg>
      <pc:sldChg chg="addSp delSp modSp mod setBg modClrScheme chgLayout">
        <pc:chgData name="Lauren Cummons" userId="S::sa_lmc186@uakron.edu::a52e42a7-4d43-48af-9140-2fd351bd2f93" providerId="AD" clId="Web-{DEA684E7-F2E0-2680-571C-1D673EAC131D}" dt="2022-03-25T19:17:27.640" v="551"/>
        <pc:sldMkLst>
          <pc:docMk/>
          <pc:sldMk cId="1226086439" sldId="265"/>
        </pc:sldMkLst>
        <pc:spChg chg="mod">
          <ac:chgData name="Lauren Cummons" userId="S::sa_lmc186@uakron.edu::a52e42a7-4d43-48af-9140-2fd351bd2f93" providerId="AD" clId="Web-{DEA684E7-F2E0-2680-571C-1D673EAC131D}" dt="2022-03-25T19:17:27.640" v="551"/>
          <ac:spMkLst>
            <pc:docMk/>
            <pc:sldMk cId="1226086439" sldId="265"/>
            <ac:spMk id="15" creationId="{230ADABC-6DE5-26D4-8162-27C370F3F380}"/>
          </ac:spMkLst>
        </pc:spChg>
        <pc:spChg chg="add mod">
          <ac:chgData name="Lauren Cummons" userId="S::sa_lmc186@uakron.edu::a52e42a7-4d43-48af-9140-2fd351bd2f93" providerId="AD" clId="Web-{DEA684E7-F2E0-2680-571C-1D673EAC131D}" dt="2022-03-25T18:56:57.857" v="425" actId="1076"/>
          <ac:spMkLst>
            <pc:docMk/>
            <pc:sldMk cId="1226086439" sldId="265"/>
            <ac:spMk id="74" creationId="{BA10FE82-6A4F-179D-2758-7C9F19F969A4}"/>
          </ac:spMkLst>
        </pc:spChg>
        <pc:spChg chg="add mod">
          <ac:chgData name="Lauren Cummons" userId="S::sa_lmc186@uakron.edu::a52e42a7-4d43-48af-9140-2fd351bd2f93" providerId="AD" clId="Web-{DEA684E7-F2E0-2680-571C-1D673EAC131D}" dt="2022-03-25T18:57:11.811" v="428" actId="20577"/>
          <ac:spMkLst>
            <pc:docMk/>
            <pc:sldMk cId="1226086439" sldId="265"/>
            <ac:spMk id="75" creationId="{B63FE157-DE44-4D35-71D3-3FC566745278}"/>
          </ac:spMkLst>
        </pc:spChg>
        <pc:spChg chg="add mod">
          <ac:chgData name="Lauren Cummons" userId="S::sa_lmc186@uakron.edu::a52e42a7-4d43-48af-9140-2fd351bd2f93" providerId="AD" clId="Web-{DEA684E7-F2E0-2680-571C-1D673EAC131D}" dt="2022-03-25T18:57:22.998" v="431" actId="20577"/>
          <ac:spMkLst>
            <pc:docMk/>
            <pc:sldMk cId="1226086439" sldId="265"/>
            <ac:spMk id="76" creationId="{68DFA4B5-08DD-893C-EAF9-D0CD59A1BD22}"/>
          </ac:spMkLst>
        </pc:spChg>
        <pc:spChg chg="add del mod">
          <ac:chgData name="Lauren Cummons" userId="S::sa_lmc186@uakron.edu::a52e42a7-4d43-48af-9140-2fd351bd2f93" providerId="AD" clId="Web-{DEA684E7-F2E0-2680-571C-1D673EAC131D}" dt="2022-03-25T19:02:35.420" v="490"/>
          <ac:spMkLst>
            <pc:docMk/>
            <pc:sldMk cId="1226086439" sldId="265"/>
            <ac:spMk id="77" creationId="{0E944441-957B-138D-7751-7EC3D5A2AE02}"/>
          </ac:spMkLst>
        </pc:spChg>
        <pc:spChg chg="add mod">
          <ac:chgData name="Lauren Cummons" userId="S::sa_lmc186@uakron.edu::a52e42a7-4d43-48af-9140-2fd351bd2f93" providerId="AD" clId="Web-{DEA684E7-F2E0-2680-571C-1D673EAC131D}" dt="2022-03-25T19:03:57.998" v="509" actId="1076"/>
          <ac:spMkLst>
            <pc:docMk/>
            <pc:sldMk cId="1226086439" sldId="265"/>
            <ac:spMk id="78" creationId="{9536F5EC-3317-130E-C58A-C09AD29F6B95}"/>
          </ac:spMkLst>
        </pc:spChg>
        <pc:spChg chg="add mod">
          <ac:chgData name="Lauren Cummons" userId="S::sa_lmc186@uakron.edu::a52e42a7-4d43-48af-9140-2fd351bd2f93" providerId="AD" clId="Web-{DEA684E7-F2E0-2680-571C-1D673EAC131D}" dt="2022-03-25T19:04:05.420" v="510" actId="1076"/>
          <ac:spMkLst>
            <pc:docMk/>
            <pc:sldMk cId="1226086439" sldId="265"/>
            <ac:spMk id="79" creationId="{19B03E1E-2343-B39A-A39D-75347ED4D901}"/>
          </ac:spMkLst>
        </pc:spChg>
        <pc:spChg chg="add mod">
          <ac:chgData name="Lauren Cummons" userId="S::sa_lmc186@uakron.edu::a52e42a7-4d43-48af-9140-2fd351bd2f93" providerId="AD" clId="Web-{DEA684E7-F2E0-2680-571C-1D673EAC131D}" dt="2022-03-25T19:03:54.936" v="508" actId="1076"/>
          <ac:spMkLst>
            <pc:docMk/>
            <pc:sldMk cId="1226086439" sldId="265"/>
            <ac:spMk id="80" creationId="{19B03E1E-2343-B39A-A39D-75347ED4D901}"/>
          </ac:spMkLst>
        </pc:spChg>
        <pc:graphicFrameChg chg="del modGraphic">
          <ac:chgData name="Lauren Cummons" userId="S::sa_lmc186@uakron.edu::a52e42a7-4d43-48af-9140-2fd351bd2f93" providerId="AD" clId="Web-{DEA684E7-F2E0-2680-571C-1D673EAC131D}" dt="2022-03-25T18:56:02.889" v="391"/>
          <ac:graphicFrameMkLst>
            <pc:docMk/>
            <pc:sldMk cId="1226086439" sldId="265"/>
            <ac:graphicFrameMk id="3" creationId="{441C44D2-3C1E-B8A3-E440-CCC2A1942DA2}"/>
          </ac:graphicFrameMkLst>
        </pc:graphicFrameChg>
      </pc:sldChg>
      <pc:sldChg chg="modSp add del mod setBg modClrScheme chgLayout">
        <pc:chgData name="Lauren Cummons" userId="S::sa_lmc186@uakron.edu::a52e42a7-4d43-48af-9140-2fd351bd2f93" providerId="AD" clId="Web-{DEA684E7-F2E0-2680-571C-1D673EAC131D}" dt="2022-03-25T19:17:59.452" v="554" actId="1076"/>
        <pc:sldMkLst>
          <pc:docMk/>
          <pc:sldMk cId="1639672615" sldId="266"/>
        </pc:sldMkLst>
        <pc:spChg chg="mod ord">
          <ac:chgData name="Lauren Cummons" userId="S::sa_lmc186@uakron.edu::a52e42a7-4d43-48af-9140-2fd351bd2f93" providerId="AD" clId="Web-{DEA684E7-F2E0-2680-571C-1D673EAC131D}" dt="2022-03-25T19:17:59.452" v="554" actId="1076"/>
          <ac:spMkLst>
            <pc:docMk/>
            <pc:sldMk cId="1639672615" sldId="266"/>
            <ac:spMk id="2" creationId="{FD1DF549-91AA-FAA3-AA89-1C6101A2420A}"/>
          </ac:spMkLst>
        </pc:spChg>
      </pc:sldChg>
      <pc:sldChg chg="new del">
        <pc:chgData name="Lauren Cummons" userId="S::sa_lmc186@uakron.edu::a52e42a7-4d43-48af-9140-2fd351bd2f93" providerId="AD" clId="Web-{DEA684E7-F2E0-2680-571C-1D673EAC131D}" dt="2022-03-25T16:53:24.640" v="41"/>
        <pc:sldMkLst>
          <pc:docMk/>
          <pc:sldMk cId="442760727" sldId="267"/>
        </pc:sldMkLst>
      </pc:sldChg>
      <pc:sldChg chg="addSp delSp modSp new mod modTransition setBg modClrScheme addAnim chgLayout">
        <pc:chgData name="Lauren Cummons" userId="S::sa_lmc186@uakron.edu::a52e42a7-4d43-48af-9140-2fd351bd2f93" providerId="AD" clId="Web-{DEA684E7-F2E0-2680-571C-1D673EAC131D}" dt="2022-03-25T19:08:21.092" v="538" actId="20577"/>
        <pc:sldMkLst>
          <pc:docMk/>
          <pc:sldMk cId="1057557806" sldId="267"/>
        </pc:sldMkLst>
        <pc:spChg chg="add del mod">
          <ac:chgData name="Lauren Cummons" userId="S::sa_lmc186@uakron.edu::a52e42a7-4d43-48af-9140-2fd351bd2f93" providerId="AD" clId="Web-{DEA684E7-F2E0-2680-571C-1D673EAC131D}" dt="2022-03-25T17:00:29.808" v="81"/>
          <ac:spMkLst>
            <pc:docMk/>
            <pc:sldMk cId="1057557806" sldId="267"/>
            <ac:spMk id="2" creationId="{64EF1660-5020-232D-8CCD-B3FB4DFA2F87}"/>
          </ac:spMkLst>
        </pc:spChg>
        <pc:spChg chg="add del mod">
          <ac:chgData name="Lauren Cummons" userId="S::sa_lmc186@uakron.edu::a52e42a7-4d43-48af-9140-2fd351bd2f93" providerId="AD" clId="Web-{DEA684E7-F2E0-2680-571C-1D673EAC131D}" dt="2022-03-25T17:05:58.805" v="114"/>
          <ac:spMkLst>
            <pc:docMk/>
            <pc:sldMk cId="1057557806" sldId="267"/>
            <ac:spMk id="3" creationId="{AE73A6E9-7B45-AD2C-605B-99A4723CCFB4}"/>
          </ac:spMkLst>
        </pc:spChg>
        <pc:spChg chg="add mod ord">
          <ac:chgData name="Lauren Cummons" userId="S::sa_lmc186@uakron.edu::a52e42a7-4d43-48af-9140-2fd351bd2f93" providerId="AD" clId="Web-{DEA684E7-F2E0-2680-571C-1D673EAC131D}" dt="2022-03-25T19:08:21.092" v="538" actId="20577"/>
          <ac:spMkLst>
            <pc:docMk/>
            <pc:sldMk cId="1057557806" sldId="267"/>
            <ac:spMk id="5" creationId="{EC96705E-F16B-DDEA-E972-9DDADB88A780}"/>
          </ac:spMkLst>
        </pc:spChg>
        <pc:spChg chg="add del">
          <ac:chgData name="Lauren Cummons" userId="S::sa_lmc186@uakron.edu::a52e42a7-4d43-48af-9140-2fd351bd2f93" providerId="AD" clId="Web-{DEA684E7-F2E0-2680-571C-1D673EAC131D}" dt="2022-03-25T17:01:47.651" v="94"/>
          <ac:spMkLst>
            <pc:docMk/>
            <pc:sldMk cId="1057557806" sldId="267"/>
            <ac:spMk id="7" creationId="{DD412E91-E379-26FB-FA8E-DAFD028A6E5E}"/>
          </ac:spMkLst>
        </pc:spChg>
        <pc:spChg chg="add mod">
          <ac:chgData name="Lauren Cummons" userId="S::sa_lmc186@uakron.edu::a52e42a7-4d43-48af-9140-2fd351bd2f93" providerId="AD" clId="Web-{DEA684E7-F2E0-2680-571C-1D673EAC131D}" dt="2022-03-25T18:23:30.726" v="342" actId="20577"/>
          <ac:spMkLst>
            <pc:docMk/>
            <pc:sldMk cId="1057557806" sldId="267"/>
            <ac:spMk id="9" creationId="{9C8D7063-E2F5-4650-592E-9C30A4F01A09}"/>
          </ac:spMkLst>
        </pc:spChg>
        <pc:spChg chg="add mod">
          <ac:chgData name="Lauren Cummons" userId="S::sa_lmc186@uakron.edu::a52e42a7-4d43-48af-9140-2fd351bd2f93" providerId="AD" clId="Web-{DEA684E7-F2E0-2680-571C-1D673EAC131D}" dt="2022-03-25T18:24:52.991" v="353" actId="20577"/>
          <ac:spMkLst>
            <pc:docMk/>
            <pc:sldMk cId="1057557806" sldId="267"/>
            <ac:spMk id="11" creationId="{5262536F-CAC1-19E1-54A6-FC6EC7A0DA91}"/>
          </ac:spMkLst>
        </pc:spChg>
        <pc:spChg chg="add mod">
          <ac:chgData name="Lauren Cummons" userId="S::sa_lmc186@uakron.edu::a52e42a7-4d43-48af-9140-2fd351bd2f93" providerId="AD" clId="Web-{DEA684E7-F2E0-2680-571C-1D673EAC131D}" dt="2022-03-25T18:23:44.194" v="344" actId="20577"/>
          <ac:spMkLst>
            <pc:docMk/>
            <pc:sldMk cId="1057557806" sldId="267"/>
            <ac:spMk id="13" creationId="{C82ABA81-83F0-A900-4C84-3EFBB97F20F2}"/>
          </ac:spMkLst>
        </pc:spChg>
        <pc:spChg chg="add mod">
          <ac:chgData name="Lauren Cummons" userId="S::sa_lmc186@uakron.edu::a52e42a7-4d43-48af-9140-2fd351bd2f93" providerId="AD" clId="Web-{DEA684E7-F2E0-2680-571C-1D673EAC131D}" dt="2022-03-25T18:24:57.616" v="354" actId="20577"/>
          <ac:spMkLst>
            <pc:docMk/>
            <pc:sldMk cId="1057557806" sldId="267"/>
            <ac:spMk id="15" creationId="{3F7BBCE0-43F0-782F-4CD2-0100FFBD5485}"/>
          </ac:spMkLst>
        </pc:spChg>
        <pc:spChg chg="add mod">
          <ac:chgData name="Lauren Cummons" userId="S::sa_lmc186@uakron.edu::a52e42a7-4d43-48af-9140-2fd351bd2f93" providerId="AD" clId="Web-{DEA684E7-F2E0-2680-571C-1D673EAC131D}" dt="2022-03-25T18:23:53.897" v="346" actId="20577"/>
          <ac:spMkLst>
            <pc:docMk/>
            <pc:sldMk cId="1057557806" sldId="267"/>
            <ac:spMk id="17" creationId="{F9037F06-4A2D-0F85-5711-E9B3FF89B087}"/>
          </ac:spMkLst>
        </pc:spChg>
        <pc:spChg chg="add mod">
          <ac:chgData name="Lauren Cummons" userId="S::sa_lmc186@uakron.edu::a52e42a7-4d43-48af-9140-2fd351bd2f93" providerId="AD" clId="Web-{DEA684E7-F2E0-2680-571C-1D673EAC131D}" dt="2022-03-25T18:25:01.257" v="355" actId="20577"/>
          <ac:spMkLst>
            <pc:docMk/>
            <pc:sldMk cId="1057557806" sldId="267"/>
            <ac:spMk id="19" creationId="{18F0BE30-1417-A63A-1AF1-3F7019B9E964}"/>
          </ac:spMkLst>
        </pc:spChg>
        <pc:spChg chg="add del mod">
          <ac:chgData name="Lauren Cummons" userId="S::sa_lmc186@uakron.edu::a52e42a7-4d43-48af-9140-2fd351bd2f93" providerId="AD" clId="Web-{DEA684E7-F2E0-2680-571C-1D673EAC131D}" dt="2022-03-25T18:20:15.085" v="317"/>
          <ac:spMkLst>
            <pc:docMk/>
            <pc:sldMk cId="1057557806" sldId="267"/>
            <ac:spMk id="20" creationId="{C3E93CAA-535E-22DD-6B11-CB77F0E3F08C}"/>
          </ac:spMkLst>
        </pc:spChg>
        <pc:picChg chg="add del mod ord">
          <ac:chgData name="Lauren Cummons" userId="S::sa_lmc186@uakron.edu::a52e42a7-4d43-48af-9140-2fd351bd2f93" providerId="AD" clId="Web-{DEA684E7-F2E0-2680-571C-1D673EAC131D}" dt="2022-03-25T18:21:09.585" v="324"/>
          <ac:picMkLst>
            <pc:docMk/>
            <pc:sldMk cId="1057557806" sldId="267"/>
            <ac:picMk id="2" creationId="{0D2C3FD8-7C29-71D8-F041-432741A7C3D3}"/>
          </ac:picMkLst>
        </pc:picChg>
      </pc:sldChg>
      <pc:sldChg chg="new del">
        <pc:chgData name="Lauren Cummons" userId="S::sa_lmc186@uakron.edu::a52e42a7-4d43-48af-9140-2fd351bd2f93" providerId="AD" clId="Web-{DEA684E7-F2E0-2680-571C-1D673EAC131D}" dt="2022-03-25T16:58:35.637" v="67"/>
        <pc:sldMkLst>
          <pc:docMk/>
          <pc:sldMk cId="3992832078" sldId="267"/>
        </pc:sldMkLst>
      </pc:sldChg>
      <pc:sldChg chg="addSp modSp new mod setBg modClrScheme chgLayout">
        <pc:chgData name="Lauren Cummons" userId="S::sa_lmc186@uakron.edu::a52e42a7-4d43-48af-9140-2fd351bd2f93" providerId="AD" clId="Web-{DEA684E7-F2E0-2680-571C-1D673EAC131D}" dt="2022-03-25T20:03:08.923" v="1234" actId="14100"/>
        <pc:sldMkLst>
          <pc:docMk/>
          <pc:sldMk cId="2163085660" sldId="268"/>
        </pc:sldMkLst>
        <pc:spChg chg="mod ord">
          <ac:chgData name="Lauren Cummons" userId="S::sa_lmc186@uakron.edu::a52e42a7-4d43-48af-9140-2fd351bd2f93" providerId="AD" clId="Web-{DEA684E7-F2E0-2680-571C-1D673EAC131D}" dt="2022-03-25T19:42:30" v="631" actId="20577"/>
          <ac:spMkLst>
            <pc:docMk/>
            <pc:sldMk cId="2163085660" sldId="268"/>
            <ac:spMk id="2" creationId="{601835B9-2DF9-F8ED-22AF-C714C50A9BC6}"/>
          </ac:spMkLst>
        </pc:spChg>
        <pc:spChg chg="mod ord">
          <ac:chgData name="Lauren Cummons" userId="S::sa_lmc186@uakron.edu::a52e42a7-4d43-48af-9140-2fd351bd2f93" providerId="AD" clId="Web-{DEA684E7-F2E0-2680-571C-1D673EAC131D}" dt="2022-03-25T20:01:18.283" v="1221" actId="1076"/>
          <ac:spMkLst>
            <pc:docMk/>
            <pc:sldMk cId="2163085660" sldId="268"/>
            <ac:spMk id="3" creationId="{DE0A2604-3DD7-A7DF-8ADA-1B4E45B788AD}"/>
          </ac:spMkLst>
        </pc:spChg>
        <pc:spChg chg="add mod">
          <ac:chgData name="Lauren Cummons" userId="S::sa_lmc186@uakron.edu::a52e42a7-4d43-48af-9140-2fd351bd2f93" providerId="AD" clId="Web-{DEA684E7-F2E0-2680-571C-1D673EAC131D}" dt="2022-03-25T20:02:24.454" v="1231" actId="14100"/>
          <ac:spMkLst>
            <pc:docMk/>
            <pc:sldMk cId="2163085660" sldId="268"/>
            <ac:spMk id="4" creationId="{A7561A2F-D725-8A7A-B78E-C4FE01259F38}"/>
          </ac:spMkLst>
        </pc:spChg>
        <pc:spChg chg="add mod">
          <ac:chgData name="Lauren Cummons" userId="S::sa_lmc186@uakron.edu::a52e42a7-4d43-48af-9140-2fd351bd2f93" providerId="AD" clId="Web-{DEA684E7-F2E0-2680-571C-1D673EAC131D}" dt="2022-03-25T20:01:53.298" v="1226" actId="1076"/>
          <ac:spMkLst>
            <pc:docMk/>
            <pc:sldMk cId="2163085660" sldId="268"/>
            <ac:spMk id="5" creationId="{5BFCBEA8-AFC1-B19D-BB78-9272D96F99E5}"/>
          </ac:spMkLst>
        </pc:spChg>
        <pc:spChg chg="add mod">
          <ac:chgData name="Lauren Cummons" userId="S::sa_lmc186@uakron.edu::a52e42a7-4d43-48af-9140-2fd351bd2f93" providerId="AD" clId="Web-{DEA684E7-F2E0-2680-571C-1D673EAC131D}" dt="2022-03-25T20:01:58.392" v="1227" actId="1076"/>
          <ac:spMkLst>
            <pc:docMk/>
            <pc:sldMk cId="2163085660" sldId="268"/>
            <ac:spMk id="6" creationId="{E24F7EEF-A9D6-B753-90FB-726845AD4334}"/>
          </ac:spMkLst>
        </pc:spChg>
        <pc:spChg chg="add mod">
          <ac:chgData name="Lauren Cummons" userId="S::sa_lmc186@uakron.edu::a52e42a7-4d43-48af-9140-2fd351bd2f93" providerId="AD" clId="Web-{DEA684E7-F2E0-2680-571C-1D673EAC131D}" dt="2022-03-25T20:03:08.923" v="1234" actId="14100"/>
          <ac:spMkLst>
            <pc:docMk/>
            <pc:sldMk cId="2163085660" sldId="268"/>
            <ac:spMk id="7" creationId="{03D6D807-4E70-EB9A-E7D3-256DFFE4B9B0}"/>
          </ac:spMkLst>
        </pc:spChg>
        <pc:spChg chg="add mod">
          <ac:chgData name="Lauren Cummons" userId="S::sa_lmc186@uakron.edu::a52e42a7-4d43-48af-9140-2fd351bd2f93" providerId="AD" clId="Web-{DEA684E7-F2E0-2680-571C-1D673EAC131D}" dt="2022-03-25T19:58:38.267" v="1210" actId="1076"/>
          <ac:spMkLst>
            <pc:docMk/>
            <pc:sldMk cId="2163085660" sldId="268"/>
            <ac:spMk id="8" creationId="{A0543ECF-9AEA-E16E-EBD9-0C8928FE1EDE}"/>
          </ac:spMkLst>
        </pc:spChg>
      </pc:sldChg>
      <pc:sldChg chg="modSp new mod modClrScheme chgLayout">
        <pc:chgData name="Lauren Cummons" userId="S::sa_lmc186@uakron.edu::a52e42a7-4d43-48af-9140-2fd351bd2f93" providerId="AD" clId="Web-{DEA684E7-F2E0-2680-571C-1D673EAC131D}" dt="2022-03-25T20:05:15.830" v="1340" actId="20577"/>
        <pc:sldMkLst>
          <pc:docMk/>
          <pc:sldMk cId="921716503" sldId="269"/>
        </pc:sldMkLst>
        <pc:spChg chg="mod ord">
          <ac:chgData name="Lauren Cummons" userId="S::sa_lmc186@uakron.edu::a52e42a7-4d43-48af-9140-2fd351bd2f93" providerId="AD" clId="Web-{DEA684E7-F2E0-2680-571C-1D673EAC131D}" dt="2022-03-25T19:11:26.827" v="542" actId="20577"/>
          <ac:spMkLst>
            <pc:docMk/>
            <pc:sldMk cId="921716503" sldId="269"/>
            <ac:spMk id="2" creationId="{64A3CAEB-3E5E-FC6B-A847-BDDFDB70CEAF}"/>
          </ac:spMkLst>
        </pc:spChg>
        <pc:spChg chg="mod ord">
          <ac:chgData name="Lauren Cummons" userId="S::sa_lmc186@uakron.edu::a52e42a7-4d43-48af-9140-2fd351bd2f93" providerId="AD" clId="Web-{DEA684E7-F2E0-2680-571C-1D673EAC131D}" dt="2022-03-25T20:05:15.830" v="1340" actId="20577"/>
          <ac:spMkLst>
            <pc:docMk/>
            <pc:sldMk cId="921716503" sldId="269"/>
            <ac:spMk id="3" creationId="{C62FE866-80BC-A4AF-14CE-A32998541ABA}"/>
          </ac:spMkLst>
        </pc:spChg>
      </pc:sldChg>
      <pc:sldChg chg="modSp new mod modClrScheme chgLayout">
        <pc:chgData name="Lauren Cummons" userId="S::sa_lmc186@uakron.edu::a52e42a7-4d43-48af-9140-2fd351bd2f93" providerId="AD" clId="Web-{DEA684E7-F2E0-2680-571C-1D673EAC131D}" dt="2022-03-25T19:11:31.655" v="543" actId="20577"/>
        <pc:sldMkLst>
          <pc:docMk/>
          <pc:sldMk cId="3775739882" sldId="270"/>
        </pc:sldMkLst>
        <pc:spChg chg="mod ord">
          <ac:chgData name="Lauren Cummons" userId="S::sa_lmc186@uakron.edu::a52e42a7-4d43-48af-9140-2fd351bd2f93" providerId="AD" clId="Web-{DEA684E7-F2E0-2680-571C-1D673EAC131D}" dt="2022-03-25T19:11:31.655" v="543" actId="20577"/>
          <ac:spMkLst>
            <pc:docMk/>
            <pc:sldMk cId="3775739882" sldId="270"/>
            <ac:spMk id="2" creationId="{E3F3DF0F-A87C-AFA3-4269-BD28C274FB15}"/>
          </ac:spMkLst>
        </pc:spChg>
        <pc:spChg chg="mod ord">
          <ac:chgData name="Lauren Cummons" userId="S::sa_lmc186@uakron.edu::a52e42a7-4d43-48af-9140-2fd351bd2f93" providerId="AD" clId="Web-{DEA684E7-F2E0-2680-571C-1D673EAC131D}" dt="2022-03-25T18:21:24.475" v="326"/>
          <ac:spMkLst>
            <pc:docMk/>
            <pc:sldMk cId="3775739882" sldId="270"/>
            <ac:spMk id="3" creationId="{CCC5073F-CEAE-E3BD-4864-CC0F9C823D2B}"/>
          </ac:spMkLst>
        </pc:spChg>
      </pc:sldChg>
      <pc:sldChg chg="modSp new mod modClrScheme chgLayout">
        <pc:chgData name="Lauren Cummons" userId="S::sa_lmc186@uakron.edu::a52e42a7-4d43-48af-9140-2fd351bd2f93" providerId="AD" clId="Web-{DEA684E7-F2E0-2680-571C-1D673EAC131D}" dt="2022-03-25T19:11:36.593" v="544" actId="20577"/>
        <pc:sldMkLst>
          <pc:docMk/>
          <pc:sldMk cId="949792099" sldId="271"/>
        </pc:sldMkLst>
        <pc:spChg chg="mod ord">
          <ac:chgData name="Lauren Cummons" userId="S::sa_lmc186@uakron.edu::a52e42a7-4d43-48af-9140-2fd351bd2f93" providerId="AD" clId="Web-{DEA684E7-F2E0-2680-571C-1D673EAC131D}" dt="2022-03-25T19:11:36.593" v="544" actId="20577"/>
          <ac:spMkLst>
            <pc:docMk/>
            <pc:sldMk cId="949792099" sldId="271"/>
            <ac:spMk id="2" creationId="{DC1D628D-06A2-E6F6-77A3-149056DA2AA8}"/>
          </ac:spMkLst>
        </pc:spChg>
        <pc:spChg chg="mod ord">
          <ac:chgData name="Lauren Cummons" userId="S::sa_lmc186@uakron.edu::a52e42a7-4d43-48af-9140-2fd351bd2f93" providerId="AD" clId="Web-{DEA684E7-F2E0-2680-571C-1D673EAC131D}" dt="2022-03-25T18:21:24.475" v="326"/>
          <ac:spMkLst>
            <pc:docMk/>
            <pc:sldMk cId="949792099" sldId="271"/>
            <ac:spMk id="3" creationId="{F99BD0E8-8FAD-6299-4B7B-E2132156A128}"/>
          </ac:spMkLst>
        </pc:spChg>
      </pc:sldChg>
      <pc:sldChg chg="modSp new mod modClrScheme chgLayout">
        <pc:chgData name="Lauren Cummons" userId="S::sa_lmc186@uakron.edu::a52e42a7-4d43-48af-9140-2fd351bd2f93" providerId="AD" clId="Web-{DEA684E7-F2E0-2680-571C-1D673EAC131D}" dt="2022-03-25T18:21:24.475" v="326"/>
        <pc:sldMkLst>
          <pc:docMk/>
          <pc:sldMk cId="4082776326" sldId="272"/>
        </pc:sldMkLst>
        <pc:spChg chg="mod ord">
          <ac:chgData name="Lauren Cummons" userId="S::sa_lmc186@uakron.edu::a52e42a7-4d43-48af-9140-2fd351bd2f93" providerId="AD" clId="Web-{DEA684E7-F2E0-2680-571C-1D673EAC131D}" dt="2022-03-25T18:21:24.475" v="326"/>
          <ac:spMkLst>
            <pc:docMk/>
            <pc:sldMk cId="4082776326" sldId="272"/>
            <ac:spMk id="2" creationId="{28AF8838-45DF-7959-48E0-341F7041DE36}"/>
          </ac:spMkLst>
        </pc:spChg>
        <pc:spChg chg="mod ord">
          <ac:chgData name="Lauren Cummons" userId="S::sa_lmc186@uakron.edu::a52e42a7-4d43-48af-9140-2fd351bd2f93" providerId="AD" clId="Web-{DEA684E7-F2E0-2680-571C-1D673EAC131D}" dt="2022-03-25T18:21:24.475" v="326"/>
          <ac:spMkLst>
            <pc:docMk/>
            <pc:sldMk cId="4082776326" sldId="272"/>
            <ac:spMk id="3" creationId="{2A3C601C-A97D-BE59-7F53-5C3B6DE4A8F5}"/>
          </ac:spMkLst>
        </pc:spChg>
      </pc:sldChg>
      <pc:sldChg chg="modSp new mod modClrScheme chgLayout">
        <pc:chgData name="Lauren Cummons" userId="S::sa_lmc186@uakron.edu::a52e42a7-4d43-48af-9140-2fd351bd2f93" providerId="AD" clId="Web-{DEA684E7-F2E0-2680-571C-1D673EAC131D}" dt="2022-03-25T18:21:24.475" v="326"/>
        <pc:sldMkLst>
          <pc:docMk/>
          <pc:sldMk cId="501582886" sldId="273"/>
        </pc:sldMkLst>
        <pc:spChg chg="mod ord">
          <ac:chgData name="Lauren Cummons" userId="S::sa_lmc186@uakron.edu::a52e42a7-4d43-48af-9140-2fd351bd2f93" providerId="AD" clId="Web-{DEA684E7-F2E0-2680-571C-1D673EAC131D}" dt="2022-03-25T18:21:24.475" v="326"/>
          <ac:spMkLst>
            <pc:docMk/>
            <pc:sldMk cId="501582886" sldId="273"/>
            <ac:spMk id="2" creationId="{CEA5947A-F5C7-2A7C-6FF9-278DFA3DC04D}"/>
          </ac:spMkLst>
        </pc:spChg>
        <pc:spChg chg="mod ord">
          <ac:chgData name="Lauren Cummons" userId="S::sa_lmc186@uakron.edu::a52e42a7-4d43-48af-9140-2fd351bd2f93" providerId="AD" clId="Web-{DEA684E7-F2E0-2680-571C-1D673EAC131D}" dt="2022-03-25T18:21:24.475" v="326"/>
          <ac:spMkLst>
            <pc:docMk/>
            <pc:sldMk cId="501582886" sldId="273"/>
            <ac:spMk id="3" creationId="{58736F5C-91FD-5FEF-9A7C-A357F9BD321F}"/>
          </ac:spMkLst>
        </pc:spChg>
      </pc:sldChg>
      <pc:sldChg chg="modSp new mod modClrScheme chgLayout">
        <pc:chgData name="Lauren Cummons" userId="S::sa_lmc186@uakron.edu::a52e42a7-4d43-48af-9140-2fd351bd2f93" providerId="AD" clId="Web-{DEA684E7-F2E0-2680-571C-1D673EAC131D}" dt="2022-03-25T18:21:24.475" v="326"/>
        <pc:sldMkLst>
          <pc:docMk/>
          <pc:sldMk cId="4262424404" sldId="274"/>
        </pc:sldMkLst>
        <pc:spChg chg="mod ord">
          <ac:chgData name="Lauren Cummons" userId="S::sa_lmc186@uakron.edu::a52e42a7-4d43-48af-9140-2fd351bd2f93" providerId="AD" clId="Web-{DEA684E7-F2E0-2680-571C-1D673EAC131D}" dt="2022-03-25T18:21:24.475" v="326"/>
          <ac:spMkLst>
            <pc:docMk/>
            <pc:sldMk cId="4262424404" sldId="274"/>
            <ac:spMk id="2" creationId="{A4B80EC4-A326-23A5-18AE-65C96EDAADC0}"/>
          </ac:spMkLst>
        </pc:spChg>
        <pc:spChg chg="mod ord">
          <ac:chgData name="Lauren Cummons" userId="S::sa_lmc186@uakron.edu::a52e42a7-4d43-48af-9140-2fd351bd2f93" providerId="AD" clId="Web-{DEA684E7-F2E0-2680-571C-1D673EAC131D}" dt="2022-03-25T18:21:24.475" v="326"/>
          <ac:spMkLst>
            <pc:docMk/>
            <pc:sldMk cId="4262424404" sldId="274"/>
            <ac:spMk id="3" creationId="{B042E9F0-D92A-B6C8-1D50-E2E26E89214E}"/>
          </ac:spMkLst>
        </pc:spChg>
      </pc:sldChg>
      <pc:sldChg chg="modSp new mod modClrScheme chgLayout">
        <pc:chgData name="Lauren Cummons" userId="S::sa_lmc186@uakron.edu::a52e42a7-4d43-48af-9140-2fd351bd2f93" providerId="AD" clId="Web-{DEA684E7-F2E0-2680-571C-1D673EAC131D}" dt="2022-03-25T18:21:24.475" v="326"/>
        <pc:sldMkLst>
          <pc:docMk/>
          <pc:sldMk cId="1683222497" sldId="275"/>
        </pc:sldMkLst>
        <pc:spChg chg="mod ord">
          <ac:chgData name="Lauren Cummons" userId="S::sa_lmc186@uakron.edu::a52e42a7-4d43-48af-9140-2fd351bd2f93" providerId="AD" clId="Web-{DEA684E7-F2E0-2680-571C-1D673EAC131D}" dt="2022-03-25T18:21:24.475" v="326"/>
          <ac:spMkLst>
            <pc:docMk/>
            <pc:sldMk cId="1683222497" sldId="275"/>
            <ac:spMk id="2" creationId="{F98E26A9-437C-2354-14F9-6F2614EA827A}"/>
          </ac:spMkLst>
        </pc:spChg>
        <pc:spChg chg="mod ord">
          <ac:chgData name="Lauren Cummons" userId="S::sa_lmc186@uakron.edu::a52e42a7-4d43-48af-9140-2fd351bd2f93" providerId="AD" clId="Web-{DEA684E7-F2E0-2680-571C-1D673EAC131D}" dt="2022-03-25T18:21:24.475" v="326"/>
          <ac:spMkLst>
            <pc:docMk/>
            <pc:sldMk cId="1683222497" sldId="275"/>
            <ac:spMk id="3" creationId="{64716613-74B1-9C28-A974-CDC4986CC213}"/>
          </ac:spMkLst>
        </pc:spChg>
      </pc:sldChg>
      <pc:sldChg chg="modSp new mod modClrScheme chgLayout">
        <pc:chgData name="Lauren Cummons" userId="S::sa_lmc186@uakron.edu::a52e42a7-4d43-48af-9140-2fd351bd2f93" providerId="AD" clId="Web-{DEA684E7-F2E0-2680-571C-1D673EAC131D}" dt="2022-03-25T18:21:24.475" v="326"/>
        <pc:sldMkLst>
          <pc:docMk/>
          <pc:sldMk cId="4001723006" sldId="276"/>
        </pc:sldMkLst>
        <pc:spChg chg="mod ord">
          <ac:chgData name="Lauren Cummons" userId="S::sa_lmc186@uakron.edu::a52e42a7-4d43-48af-9140-2fd351bd2f93" providerId="AD" clId="Web-{DEA684E7-F2E0-2680-571C-1D673EAC131D}" dt="2022-03-25T18:21:24.475" v="326"/>
          <ac:spMkLst>
            <pc:docMk/>
            <pc:sldMk cId="4001723006" sldId="276"/>
            <ac:spMk id="2" creationId="{B34F4513-FF7A-D96D-E857-BF809BACCF2C}"/>
          </ac:spMkLst>
        </pc:spChg>
        <pc:spChg chg="mod ord">
          <ac:chgData name="Lauren Cummons" userId="S::sa_lmc186@uakron.edu::a52e42a7-4d43-48af-9140-2fd351bd2f93" providerId="AD" clId="Web-{DEA684E7-F2E0-2680-571C-1D673EAC131D}" dt="2022-03-25T18:21:24.475" v="326"/>
          <ac:spMkLst>
            <pc:docMk/>
            <pc:sldMk cId="4001723006" sldId="276"/>
            <ac:spMk id="3" creationId="{DF6A1F6F-9325-5AE0-844D-76133452A9BE}"/>
          </ac:spMkLst>
        </pc:spChg>
      </pc:sldChg>
      <pc:sldChg chg="modSp new mod modClrScheme chgLayout">
        <pc:chgData name="Lauren Cummons" userId="S::sa_lmc186@uakron.edu::a52e42a7-4d43-48af-9140-2fd351bd2f93" providerId="AD" clId="Web-{DEA684E7-F2E0-2680-571C-1D673EAC131D}" dt="2022-03-25T18:21:24.475" v="326"/>
        <pc:sldMkLst>
          <pc:docMk/>
          <pc:sldMk cId="4208320024" sldId="277"/>
        </pc:sldMkLst>
        <pc:spChg chg="mod ord">
          <ac:chgData name="Lauren Cummons" userId="S::sa_lmc186@uakron.edu::a52e42a7-4d43-48af-9140-2fd351bd2f93" providerId="AD" clId="Web-{DEA684E7-F2E0-2680-571C-1D673EAC131D}" dt="2022-03-25T18:21:24.475" v="326"/>
          <ac:spMkLst>
            <pc:docMk/>
            <pc:sldMk cId="4208320024" sldId="277"/>
            <ac:spMk id="2" creationId="{66601FE3-1F81-C204-D637-CF4BE0B52306}"/>
          </ac:spMkLst>
        </pc:spChg>
        <pc:spChg chg="mod ord">
          <ac:chgData name="Lauren Cummons" userId="S::sa_lmc186@uakron.edu::a52e42a7-4d43-48af-9140-2fd351bd2f93" providerId="AD" clId="Web-{DEA684E7-F2E0-2680-571C-1D673EAC131D}" dt="2022-03-25T18:21:24.475" v="326"/>
          <ac:spMkLst>
            <pc:docMk/>
            <pc:sldMk cId="4208320024" sldId="277"/>
            <ac:spMk id="3" creationId="{14B28B33-4D28-F1F3-00AB-9F12BA6F1ACC}"/>
          </ac:spMkLst>
        </pc:spChg>
      </pc:sldChg>
      <pc:sldChg chg="modSp new mod modClrScheme chgLayout">
        <pc:chgData name="Lauren Cummons" userId="S::sa_lmc186@uakron.edu::a52e42a7-4d43-48af-9140-2fd351bd2f93" providerId="AD" clId="Web-{DEA684E7-F2E0-2680-571C-1D673EAC131D}" dt="2022-03-25T18:21:24.475" v="326"/>
        <pc:sldMkLst>
          <pc:docMk/>
          <pc:sldMk cId="2399177871" sldId="278"/>
        </pc:sldMkLst>
        <pc:spChg chg="mod ord">
          <ac:chgData name="Lauren Cummons" userId="S::sa_lmc186@uakron.edu::a52e42a7-4d43-48af-9140-2fd351bd2f93" providerId="AD" clId="Web-{DEA684E7-F2E0-2680-571C-1D673EAC131D}" dt="2022-03-25T18:21:24.475" v="326"/>
          <ac:spMkLst>
            <pc:docMk/>
            <pc:sldMk cId="2399177871" sldId="278"/>
            <ac:spMk id="2" creationId="{9D32F03B-3255-E31B-6194-39A124E038E2}"/>
          </ac:spMkLst>
        </pc:spChg>
        <pc:spChg chg="mod ord">
          <ac:chgData name="Lauren Cummons" userId="S::sa_lmc186@uakron.edu::a52e42a7-4d43-48af-9140-2fd351bd2f93" providerId="AD" clId="Web-{DEA684E7-F2E0-2680-571C-1D673EAC131D}" dt="2022-03-25T18:21:24.475" v="326"/>
          <ac:spMkLst>
            <pc:docMk/>
            <pc:sldMk cId="2399177871" sldId="278"/>
            <ac:spMk id="3" creationId="{8D052E15-5F0D-386C-F105-E92E13EA147F}"/>
          </ac:spMkLst>
        </pc:spChg>
      </pc:sldChg>
      <pc:sldChg chg="modSp new mod modClrScheme chgLayout">
        <pc:chgData name="Lauren Cummons" userId="S::sa_lmc186@uakron.edu::a52e42a7-4d43-48af-9140-2fd351bd2f93" providerId="AD" clId="Web-{DEA684E7-F2E0-2680-571C-1D673EAC131D}" dt="2022-03-25T18:21:24.475" v="326"/>
        <pc:sldMkLst>
          <pc:docMk/>
          <pc:sldMk cId="3018659165" sldId="279"/>
        </pc:sldMkLst>
        <pc:spChg chg="mod ord">
          <ac:chgData name="Lauren Cummons" userId="S::sa_lmc186@uakron.edu::a52e42a7-4d43-48af-9140-2fd351bd2f93" providerId="AD" clId="Web-{DEA684E7-F2E0-2680-571C-1D673EAC131D}" dt="2022-03-25T18:21:24.475" v="326"/>
          <ac:spMkLst>
            <pc:docMk/>
            <pc:sldMk cId="3018659165" sldId="279"/>
            <ac:spMk id="2" creationId="{F1C533FE-39E1-7768-5928-48E99D1AD8A1}"/>
          </ac:spMkLst>
        </pc:spChg>
        <pc:spChg chg="mod ord">
          <ac:chgData name="Lauren Cummons" userId="S::sa_lmc186@uakron.edu::a52e42a7-4d43-48af-9140-2fd351bd2f93" providerId="AD" clId="Web-{DEA684E7-F2E0-2680-571C-1D673EAC131D}" dt="2022-03-25T18:21:24.475" v="326"/>
          <ac:spMkLst>
            <pc:docMk/>
            <pc:sldMk cId="3018659165" sldId="279"/>
            <ac:spMk id="3" creationId="{4574DE3A-E477-BD60-D2A3-EE631DEB5B86}"/>
          </ac:spMkLst>
        </pc:spChg>
      </pc:sldChg>
      <pc:sldChg chg="modSp new mod modClrScheme chgLayout">
        <pc:chgData name="Lauren Cummons" userId="S::sa_lmc186@uakron.edu::a52e42a7-4d43-48af-9140-2fd351bd2f93" providerId="AD" clId="Web-{DEA684E7-F2E0-2680-571C-1D673EAC131D}" dt="2022-03-25T18:21:24.475" v="326"/>
        <pc:sldMkLst>
          <pc:docMk/>
          <pc:sldMk cId="3276144510" sldId="280"/>
        </pc:sldMkLst>
        <pc:spChg chg="mod ord">
          <ac:chgData name="Lauren Cummons" userId="S::sa_lmc186@uakron.edu::a52e42a7-4d43-48af-9140-2fd351bd2f93" providerId="AD" clId="Web-{DEA684E7-F2E0-2680-571C-1D673EAC131D}" dt="2022-03-25T18:21:24.475" v="326"/>
          <ac:spMkLst>
            <pc:docMk/>
            <pc:sldMk cId="3276144510" sldId="280"/>
            <ac:spMk id="2" creationId="{4C1DC09C-CDA3-23DC-5052-41809BC8C89C}"/>
          </ac:spMkLst>
        </pc:spChg>
        <pc:spChg chg="mod ord">
          <ac:chgData name="Lauren Cummons" userId="S::sa_lmc186@uakron.edu::a52e42a7-4d43-48af-9140-2fd351bd2f93" providerId="AD" clId="Web-{DEA684E7-F2E0-2680-571C-1D673EAC131D}" dt="2022-03-25T18:21:24.475" v="326"/>
          <ac:spMkLst>
            <pc:docMk/>
            <pc:sldMk cId="3276144510" sldId="280"/>
            <ac:spMk id="3" creationId="{D8F5BAA1-4858-0779-1EEC-2521E006B869}"/>
          </ac:spMkLst>
        </pc:spChg>
      </pc:sldChg>
      <pc:sldChg chg="modSp new mod modClrScheme chgLayout">
        <pc:chgData name="Lauren Cummons" userId="S::sa_lmc186@uakron.edu::a52e42a7-4d43-48af-9140-2fd351bd2f93" providerId="AD" clId="Web-{DEA684E7-F2E0-2680-571C-1D673EAC131D}" dt="2022-03-25T18:21:24.475" v="326"/>
        <pc:sldMkLst>
          <pc:docMk/>
          <pc:sldMk cId="75429585" sldId="281"/>
        </pc:sldMkLst>
        <pc:spChg chg="mod ord">
          <ac:chgData name="Lauren Cummons" userId="S::sa_lmc186@uakron.edu::a52e42a7-4d43-48af-9140-2fd351bd2f93" providerId="AD" clId="Web-{DEA684E7-F2E0-2680-571C-1D673EAC131D}" dt="2022-03-25T18:21:24.475" v="326"/>
          <ac:spMkLst>
            <pc:docMk/>
            <pc:sldMk cId="75429585" sldId="281"/>
            <ac:spMk id="2" creationId="{F299822B-854F-9F8F-F852-8F333B84C468}"/>
          </ac:spMkLst>
        </pc:spChg>
        <pc:spChg chg="mod ord">
          <ac:chgData name="Lauren Cummons" userId="S::sa_lmc186@uakron.edu::a52e42a7-4d43-48af-9140-2fd351bd2f93" providerId="AD" clId="Web-{DEA684E7-F2E0-2680-571C-1D673EAC131D}" dt="2022-03-25T18:21:24.475" v="326"/>
          <ac:spMkLst>
            <pc:docMk/>
            <pc:sldMk cId="75429585" sldId="281"/>
            <ac:spMk id="3" creationId="{5A894C9E-0467-A139-033D-82BBC213CDE9}"/>
          </ac:spMkLst>
        </pc:spChg>
      </pc:sldChg>
      <pc:sldMasterChg chg="del delSldLayout">
        <pc:chgData name="Lauren Cummons" userId="S::sa_lmc186@uakron.edu::a52e42a7-4d43-48af-9140-2fd351bd2f93" providerId="AD" clId="Web-{DEA684E7-F2E0-2680-571C-1D673EAC131D}" dt="2022-03-25T18:21:24.475" v="326"/>
        <pc:sldMasterMkLst>
          <pc:docMk/>
          <pc:sldMasterMk cId="2740021532" sldId="2147484108"/>
        </pc:sldMasterMkLst>
        <pc:sldLayoutChg chg="del">
          <pc:chgData name="Lauren Cummons" userId="S::sa_lmc186@uakron.edu::a52e42a7-4d43-48af-9140-2fd351bd2f93" providerId="AD" clId="Web-{DEA684E7-F2E0-2680-571C-1D673EAC131D}" dt="2022-03-25T18:21:24.475" v="326"/>
          <pc:sldLayoutMkLst>
            <pc:docMk/>
            <pc:sldMasterMk cId="2740021532" sldId="2147484108"/>
            <pc:sldLayoutMk cId="1183313220" sldId="2147484109"/>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1589086737" sldId="2147484110"/>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465619648" sldId="2147484111"/>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1566070549" sldId="2147484112"/>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2656560321" sldId="2147484113"/>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2209503907" sldId="2147484114"/>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1188776033" sldId="2147484115"/>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615848893" sldId="2147484116"/>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3001138564" sldId="2147484117"/>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1236223447" sldId="2147484118"/>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51561498" sldId="2147484119"/>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2539640351" sldId="2147484120"/>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2391144018" sldId="2147484121"/>
          </pc:sldLayoutMkLst>
        </pc:sldLayoutChg>
        <pc:sldLayoutChg chg="del">
          <pc:chgData name="Lauren Cummons" userId="S::sa_lmc186@uakron.edu::a52e42a7-4d43-48af-9140-2fd351bd2f93" providerId="AD" clId="Web-{DEA684E7-F2E0-2680-571C-1D673EAC131D}" dt="2022-03-25T18:21:24.475" v="326"/>
          <pc:sldLayoutMkLst>
            <pc:docMk/>
            <pc:sldMasterMk cId="2740021532" sldId="2147484108"/>
            <pc:sldLayoutMk cId="2697946993" sldId="2147484122"/>
          </pc:sldLayoutMkLst>
        </pc:sldLayoutChg>
      </pc:sldMasterChg>
      <pc:sldMasterChg chg="add addSldLayout modSldLayout">
        <pc:chgData name="Lauren Cummons" userId="S::sa_lmc186@uakron.edu::a52e42a7-4d43-48af-9140-2fd351bd2f93" providerId="AD" clId="Web-{DEA684E7-F2E0-2680-571C-1D673EAC131D}" dt="2022-03-25T18:21:24.475" v="326"/>
        <pc:sldMasterMkLst>
          <pc:docMk/>
          <pc:sldMasterMk cId="4049784139" sldId="2147484123"/>
        </pc:sldMasterMkLst>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2116439799" sldId="2147484124"/>
          </pc:sldLayoutMkLst>
        </pc:sldLayoutChg>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71254368" sldId="2147484125"/>
          </pc:sldLayoutMkLst>
        </pc:sldLayoutChg>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3669366089" sldId="2147484126"/>
          </pc:sldLayoutMkLst>
        </pc:sldLayoutChg>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2231430248" sldId="2147484127"/>
          </pc:sldLayoutMkLst>
        </pc:sldLayoutChg>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280829018" sldId="2147484128"/>
          </pc:sldLayoutMkLst>
        </pc:sldLayoutChg>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3658280800" sldId="2147484129"/>
          </pc:sldLayoutMkLst>
        </pc:sldLayoutChg>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800563109" sldId="2147484130"/>
          </pc:sldLayoutMkLst>
        </pc:sldLayoutChg>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1130502630" sldId="2147484131"/>
          </pc:sldLayoutMkLst>
        </pc:sldLayoutChg>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3022046760" sldId="2147484132"/>
          </pc:sldLayoutMkLst>
        </pc:sldLayoutChg>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1247381073" sldId="2147484133"/>
          </pc:sldLayoutMkLst>
        </pc:sldLayoutChg>
        <pc:sldLayoutChg chg="add mod replId">
          <pc:chgData name="Lauren Cummons" userId="S::sa_lmc186@uakron.edu::a52e42a7-4d43-48af-9140-2fd351bd2f93" providerId="AD" clId="Web-{DEA684E7-F2E0-2680-571C-1D673EAC131D}" dt="2022-03-25T18:21:24.475" v="326"/>
          <pc:sldLayoutMkLst>
            <pc:docMk/>
            <pc:sldMasterMk cId="4049784139" sldId="2147484123"/>
            <pc:sldLayoutMk cId="820184296" sldId="2147484134"/>
          </pc:sldLayoutMkLst>
        </pc:sldLayoutChg>
      </pc:sldMasterChg>
    </pc:docChg>
  </pc:docChgLst>
  <pc:docChgLst>
    <pc:chgData name="Lauren Cummons" userId="S::sa_lmc186@uakron.edu::a52e42a7-4d43-48af-9140-2fd351bd2f93" providerId="AD" clId="Web-{FCA723DF-1938-C1AC-F96D-CD6AE200E57C}"/>
    <pc:docChg chg="modSld">
      <pc:chgData name="Lauren Cummons" userId="S::sa_lmc186@uakron.edu::a52e42a7-4d43-48af-9140-2fd351bd2f93" providerId="AD" clId="Web-{FCA723DF-1938-C1AC-F96D-CD6AE200E57C}" dt="2022-03-30T20:12:29.499" v="552" actId="1076"/>
      <pc:docMkLst>
        <pc:docMk/>
      </pc:docMkLst>
      <pc:sldChg chg="addSp modSp mod setBg">
        <pc:chgData name="Lauren Cummons" userId="S::sa_lmc186@uakron.edu::a52e42a7-4d43-48af-9140-2fd351bd2f93" providerId="AD" clId="Web-{FCA723DF-1938-C1AC-F96D-CD6AE200E57C}" dt="2022-03-30T20:12:29.499" v="552" actId="1076"/>
        <pc:sldMkLst>
          <pc:docMk/>
          <pc:sldMk cId="1639672615" sldId="266"/>
        </pc:sldMkLst>
        <pc:spChg chg="add mod">
          <ac:chgData name="Lauren Cummons" userId="S::sa_lmc186@uakron.edu::a52e42a7-4d43-48af-9140-2fd351bd2f93" providerId="AD" clId="Web-{FCA723DF-1938-C1AC-F96D-CD6AE200E57C}" dt="2022-03-30T20:12:06.733" v="551" actId="1076"/>
          <ac:spMkLst>
            <pc:docMk/>
            <pc:sldMk cId="1639672615" sldId="266"/>
            <ac:spMk id="3" creationId="{3AAFF8CB-E853-1D6D-CD0C-37B3B6B17784}"/>
          </ac:spMkLst>
        </pc:spChg>
        <pc:spChg chg="add mod">
          <ac:chgData name="Lauren Cummons" userId="S::sa_lmc186@uakron.edu::a52e42a7-4d43-48af-9140-2fd351bd2f93" providerId="AD" clId="Web-{FCA723DF-1938-C1AC-F96D-CD6AE200E57C}" dt="2022-03-30T20:12:29.499" v="552" actId="1076"/>
          <ac:spMkLst>
            <pc:docMk/>
            <pc:sldMk cId="1639672615" sldId="266"/>
            <ac:spMk id="4" creationId="{99DFB3A1-E9DF-B7DC-0582-28626D0647BC}"/>
          </ac:spMkLst>
        </pc:spChg>
        <pc:spChg chg="add mod">
          <ac:chgData name="Lauren Cummons" userId="S::sa_lmc186@uakron.edu::a52e42a7-4d43-48af-9140-2fd351bd2f93" providerId="AD" clId="Web-{FCA723DF-1938-C1AC-F96D-CD6AE200E57C}" dt="2022-03-30T20:11:53.014" v="549" actId="1076"/>
          <ac:spMkLst>
            <pc:docMk/>
            <pc:sldMk cId="1639672615" sldId="266"/>
            <ac:spMk id="5" creationId="{E63A24F9-34F5-249E-2AC0-98C18960F17C}"/>
          </ac:spMkLst>
        </pc:spChg>
      </pc:sldChg>
      <pc:sldChg chg="modSp">
        <pc:chgData name="Lauren Cummons" userId="S::sa_lmc186@uakron.edu::a52e42a7-4d43-48af-9140-2fd351bd2f93" providerId="AD" clId="Web-{FCA723DF-1938-C1AC-F96D-CD6AE200E57C}" dt="2022-03-30T20:03:31.342" v="55" actId="20577"/>
        <pc:sldMkLst>
          <pc:docMk/>
          <pc:sldMk cId="949792099" sldId="271"/>
        </pc:sldMkLst>
        <pc:spChg chg="mod">
          <ac:chgData name="Lauren Cummons" userId="S::sa_lmc186@uakron.edu::a52e42a7-4d43-48af-9140-2fd351bd2f93" providerId="AD" clId="Web-{FCA723DF-1938-C1AC-F96D-CD6AE200E57C}" dt="2022-03-30T20:02:06.069" v="0" actId="1076"/>
          <ac:spMkLst>
            <pc:docMk/>
            <pc:sldMk cId="949792099" sldId="271"/>
            <ac:spMk id="3" creationId="{F99BD0E8-8FAD-6299-4B7B-E2132156A128}"/>
          </ac:spMkLst>
        </pc:spChg>
        <pc:spChg chg="mod">
          <ac:chgData name="Lauren Cummons" userId="S::sa_lmc186@uakron.edu::a52e42a7-4d43-48af-9140-2fd351bd2f93" providerId="AD" clId="Web-{FCA723DF-1938-C1AC-F96D-CD6AE200E57C}" dt="2022-03-30T20:03:31.342" v="55" actId="20577"/>
          <ac:spMkLst>
            <pc:docMk/>
            <pc:sldMk cId="949792099" sldId="271"/>
            <ac:spMk id="4" creationId="{AD919571-19B1-8BD6-E3F4-8D6A899D3209}"/>
          </ac:spMkLst>
        </pc:spChg>
        <pc:spChg chg="mod">
          <ac:chgData name="Lauren Cummons" userId="S::sa_lmc186@uakron.edu::a52e42a7-4d43-48af-9140-2fd351bd2f93" providerId="AD" clId="Web-{FCA723DF-1938-C1AC-F96D-CD6AE200E57C}" dt="2022-03-30T20:03:23.248" v="37" actId="14100"/>
          <ac:spMkLst>
            <pc:docMk/>
            <pc:sldMk cId="949792099" sldId="271"/>
            <ac:spMk id="5" creationId="{4C9FC867-2EE3-0E00-1CE9-32C8220B4690}"/>
          </ac:spMkLst>
        </pc:spChg>
        <pc:spChg chg="mod">
          <ac:chgData name="Lauren Cummons" userId="S::sa_lmc186@uakron.edu::a52e42a7-4d43-48af-9140-2fd351bd2f93" providerId="AD" clId="Web-{FCA723DF-1938-C1AC-F96D-CD6AE200E57C}" dt="2022-03-30T20:02:44.209" v="6" actId="1076"/>
          <ac:spMkLst>
            <pc:docMk/>
            <pc:sldMk cId="949792099" sldId="271"/>
            <ac:spMk id="6" creationId="{2C933E07-ABE4-05CA-E6D0-09B66E3C3F9D}"/>
          </ac:spMkLst>
        </pc:spChg>
        <pc:spChg chg="mod">
          <ac:chgData name="Lauren Cummons" userId="S::sa_lmc186@uakron.edu::a52e42a7-4d43-48af-9140-2fd351bd2f93" providerId="AD" clId="Web-{FCA723DF-1938-C1AC-F96D-CD6AE200E57C}" dt="2022-03-30T20:02:27.381" v="4" actId="1076"/>
          <ac:spMkLst>
            <pc:docMk/>
            <pc:sldMk cId="949792099" sldId="271"/>
            <ac:spMk id="7" creationId="{8A2E394B-9179-2620-AC46-6F036D572517}"/>
          </ac:spMkLst>
        </pc:spChg>
      </pc:sldChg>
    </pc:docChg>
  </pc:docChgLst>
  <pc:docChgLst>
    <pc:chgData name="Jessica L DeFago" userId="S::jld4@uakron.edu::f1815e1e-3f92-42d1-ae0a-2ab27db9e6eb" providerId="AD" clId="Web-{2757CA24-FD29-D32D-44C5-1B2A416933AE}"/>
    <pc:docChg chg="">
      <pc:chgData name="Jessica L DeFago" userId="S::jld4@uakron.edu::f1815e1e-3f92-42d1-ae0a-2ab27db9e6eb" providerId="AD" clId="Web-{2757CA24-FD29-D32D-44C5-1B2A416933AE}" dt="2022-04-06T19:37:16.181" v="0"/>
      <pc:docMkLst>
        <pc:docMk/>
      </pc:docMkLst>
      <pc:sldChg chg="modCm">
        <pc:chgData name="Jessica L DeFago" userId="S::jld4@uakron.edu::f1815e1e-3f92-42d1-ae0a-2ab27db9e6eb" providerId="AD" clId="Web-{2757CA24-FD29-D32D-44C5-1B2A416933AE}" dt="2022-04-06T19:37:16.181" v="0"/>
        <pc:sldMkLst>
          <pc:docMk/>
          <pc:sldMk cId="911544764" sldId="289"/>
        </pc:sldMkLst>
      </pc:sldChg>
    </pc:docChg>
  </pc:docChgLst>
  <pc:docChgLst>
    <pc:chgData name="Heather C Rose" userId="S::hrose@uakron.edu::db3ebbf9-329b-4d55-9f48-74c86feca7e0" providerId="AD" clId="Web-{FBA8EFEC-3C90-4ED7-BD9E-5FDED286D257}"/>
    <pc:docChg chg="modSld sldOrd">
      <pc:chgData name="Heather C Rose" userId="S::hrose@uakron.edu::db3ebbf9-329b-4d55-9f48-74c86feca7e0" providerId="AD" clId="Web-{FBA8EFEC-3C90-4ED7-BD9E-5FDED286D257}" dt="2022-04-07T12:42:52.793" v="86" actId="14100"/>
      <pc:docMkLst>
        <pc:docMk/>
      </pc:docMkLst>
      <pc:sldChg chg="modSp">
        <pc:chgData name="Heather C Rose" userId="S::hrose@uakron.edu::db3ebbf9-329b-4d55-9f48-74c86feca7e0" providerId="AD" clId="Web-{FBA8EFEC-3C90-4ED7-BD9E-5FDED286D257}" dt="2022-04-07T12:33:15.810" v="7" actId="20577"/>
        <pc:sldMkLst>
          <pc:docMk/>
          <pc:sldMk cId="4082776326" sldId="272"/>
        </pc:sldMkLst>
        <pc:spChg chg="mod">
          <ac:chgData name="Heather C Rose" userId="S::hrose@uakron.edu::db3ebbf9-329b-4d55-9f48-74c86feca7e0" providerId="AD" clId="Web-{FBA8EFEC-3C90-4ED7-BD9E-5FDED286D257}" dt="2022-04-07T12:33:15.810" v="7" actId="20577"/>
          <ac:spMkLst>
            <pc:docMk/>
            <pc:sldMk cId="4082776326" sldId="272"/>
            <ac:spMk id="3" creationId="{2A3C601C-A97D-BE59-7F53-5C3B6DE4A8F5}"/>
          </ac:spMkLst>
        </pc:spChg>
      </pc:sldChg>
      <pc:sldChg chg="ord">
        <pc:chgData name="Heather C Rose" userId="S::hrose@uakron.edu::db3ebbf9-329b-4d55-9f48-74c86feca7e0" providerId="AD" clId="Web-{FBA8EFEC-3C90-4ED7-BD9E-5FDED286D257}" dt="2022-04-07T12:37:54.817" v="71"/>
        <pc:sldMkLst>
          <pc:docMk/>
          <pc:sldMk cId="1683222497" sldId="275"/>
        </pc:sldMkLst>
      </pc:sldChg>
      <pc:sldChg chg="modSp ord">
        <pc:chgData name="Heather C Rose" userId="S::hrose@uakron.edu::db3ebbf9-329b-4d55-9f48-74c86feca7e0" providerId="AD" clId="Web-{FBA8EFEC-3C90-4ED7-BD9E-5FDED286D257}" dt="2022-04-07T12:37:50.504" v="70"/>
        <pc:sldMkLst>
          <pc:docMk/>
          <pc:sldMk cId="4208320024" sldId="277"/>
        </pc:sldMkLst>
        <pc:spChg chg="mod">
          <ac:chgData name="Heather C Rose" userId="S::hrose@uakron.edu::db3ebbf9-329b-4d55-9f48-74c86feca7e0" providerId="AD" clId="Web-{FBA8EFEC-3C90-4ED7-BD9E-5FDED286D257}" dt="2022-04-07T12:36:32.268" v="67" actId="20577"/>
          <ac:spMkLst>
            <pc:docMk/>
            <pc:sldMk cId="4208320024" sldId="277"/>
            <ac:spMk id="3" creationId="{14B28B33-4D28-F1F3-00AB-9F12BA6F1ACC}"/>
          </ac:spMkLst>
        </pc:spChg>
      </pc:sldChg>
      <pc:sldChg chg="ord">
        <pc:chgData name="Heather C Rose" userId="S::hrose@uakron.edu::db3ebbf9-329b-4d55-9f48-74c86feca7e0" providerId="AD" clId="Web-{FBA8EFEC-3C90-4ED7-BD9E-5FDED286D257}" dt="2022-04-07T12:37:43.942" v="69"/>
        <pc:sldMkLst>
          <pc:docMk/>
          <pc:sldMk cId="3276144510" sldId="280"/>
        </pc:sldMkLst>
      </pc:sldChg>
      <pc:sldChg chg="modSp">
        <pc:chgData name="Heather C Rose" userId="S::hrose@uakron.edu::db3ebbf9-329b-4d55-9f48-74c86feca7e0" providerId="AD" clId="Web-{FBA8EFEC-3C90-4ED7-BD9E-5FDED286D257}" dt="2022-04-07T12:42:52.793" v="86" actId="14100"/>
        <pc:sldMkLst>
          <pc:docMk/>
          <pc:sldMk cId="3336292007" sldId="282"/>
        </pc:sldMkLst>
        <pc:spChg chg="mod">
          <ac:chgData name="Heather C Rose" userId="S::hrose@uakron.edu::db3ebbf9-329b-4d55-9f48-74c86feca7e0" providerId="AD" clId="Web-{FBA8EFEC-3C90-4ED7-BD9E-5FDED286D257}" dt="2022-04-07T12:42:45.402" v="84" actId="14100"/>
          <ac:spMkLst>
            <pc:docMk/>
            <pc:sldMk cId="3336292007" sldId="282"/>
            <ac:spMk id="2" creationId="{77A82681-0C29-B28B-BCB3-77340E8C9D38}"/>
          </ac:spMkLst>
        </pc:spChg>
        <pc:spChg chg="mod">
          <ac:chgData name="Heather C Rose" userId="S::hrose@uakron.edu::db3ebbf9-329b-4d55-9f48-74c86feca7e0" providerId="AD" clId="Web-{FBA8EFEC-3C90-4ED7-BD9E-5FDED286D257}" dt="2022-04-07T12:42:52.793" v="86" actId="14100"/>
          <ac:spMkLst>
            <pc:docMk/>
            <pc:sldMk cId="3336292007" sldId="282"/>
            <ac:spMk id="3" creationId="{890D95DB-0F38-9A59-51D3-9563E048963E}"/>
          </ac:spMkLst>
        </pc:spChg>
      </pc:sldChg>
      <pc:sldChg chg="modSp">
        <pc:chgData name="Heather C Rose" userId="S::hrose@uakron.edu::db3ebbf9-329b-4d55-9f48-74c86feca7e0" providerId="AD" clId="Web-{FBA8EFEC-3C90-4ED7-BD9E-5FDED286D257}" dt="2022-04-07T12:41:31.588" v="82" actId="14100"/>
        <pc:sldMkLst>
          <pc:docMk/>
          <pc:sldMk cId="3157397527" sldId="286"/>
        </pc:sldMkLst>
        <pc:spChg chg="mod">
          <ac:chgData name="Heather C Rose" userId="S::hrose@uakron.edu::db3ebbf9-329b-4d55-9f48-74c86feca7e0" providerId="AD" clId="Web-{FBA8EFEC-3C90-4ED7-BD9E-5FDED286D257}" dt="2022-04-07T12:41:20.259" v="81" actId="14100"/>
          <ac:spMkLst>
            <pc:docMk/>
            <pc:sldMk cId="3157397527" sldId="286"/>
            <ac:spMk id="2" creationId="{58DDB8FA-B5EF-44AC-7907-3ECC445CD37F}"/>
          </ac:spMkLst>
        </pc:spChg>
        <pc:spChg chg="mod">
          <ac:chgData name="Heather C Rose" userId="S::hrose@uakron.edu::db3ebbf9-329b-4d55-9f48-74c86feca7e0" providerId="AD" clId="Web-{FBA8EFEC-3C90-4ED7-BD9E-5FDED286D257}" dt="2022-04-07T12:41:31.588" v="82" actId="14100"/>
          <ac:spMkLst>
            <pc:docMk/>
            <pc:sldMk cId="3157397527" sldId="286"/>
            <ac:spMk id="3" creationId="{43955A18-CCB3-832B-390C-FEB08191C267}"/>
          </ac:spMkLst>
        </pc:spChg>
        <pc:spChg chg="mod">
          <ac:chgData name="Heather C Rose" userId="S::hrose@uakron.edu::db3ebbf9-329b-4d55-9f48-74c86feca7e0" providerId="AD" clId="Web-{FBA8EFEC-3C90-4ED7-BD9E-5FDED286D257}" dt="2022-04-07T12:41:07.667" v="79" actId="14100"/>
          <ac:spMkLst>
            <pc:docMk/>
            <pc:sldMk cId="3157397527" sldId="286"/>
            <ac:spMk id="5" creationId="{D2268DE5-5C50-9BFF-ED8E-A33B74CBAEF7}"/>
          </ac:spMkLst>
        </pc:spChg>
      </pc:sldChg>
    </pc:docChg>
  </pc:docChgLst>
</pc:chgInfo>
</file>

<file path=ppt/comments/modernComment_108_8B68ED14.xml><?xml version="1.0" encoding="utf-8"?>
<p188:cmLst xmlns:a="http://schemas.openxmlformats.org/drawingml/2006/main" xmlns:r="http://schemas.openxmlformats.org/officeDocument/2006/relationships" xmlns:p188="http://schemas.microsoft.com/office/powerpoint/2018/8/main">
  <p188:cm id="{D689E3B6-69DE-47F0-910E-3DCFDACC9BA2}" authorId="{EFE5246F-DDE3-A16B-64FF-47384ADB414D}" status="resolved" created="2022-03-24T15:18:45.690" complete="100000">
    <ac:deMkLst xmlns:ac="http://schemas.microsoft.com/office/drawing/2013/main/command">
      <pc:docMk xmlns:pc="http://schemas.microsoft.com/office/powerpoint/2013/main/command"/>
      <pc:sldMk xmlns:pc="http://schemas.microsoft.com/office/powerpoint/2013/main/command" cId="2338909460" sldId="264"/>
      <ac:graphicFrameMk id="3" creationId="{C473056B-CABF-90F7-7C18-CFFAD806F195}"/>
    </ac:deMkLst>
    <p188:pos x="12035927" y="1037421"/>
    <p188:txBody>
      <a:bodyPr/>
      <a:lstStyle/>
      <a:p>
        <a:r>
          <a:rPr lang="en-US"/>
          <a:t>Update data for March </a:t>
        </a:r>
      </a:p>
    </p188:txBody>
  </p188:cm>
</p188:cmLst>
</file>

<file path=ppt/comments/modernComment_10C_80EE115C.xml><?xml version="1.0" encoding="utf-8"?>
<p188:cmLst xmlns:a="http://schemas.openxmlformats.org/drawingml/2006/main" xmlns:r="http://schemas.openxmlformats.org/officeDocument/2006/relationships" xmlns:p188="http://schemas.microsoft.com/office/powerpoint/2018/8/main">
  <p188:cm id="{13621F65-7927-457D-BBD9-14012D12848F}" authorId="{EFE5246F-DDE3-A16B-64FF-47384ADB414D}" status="resolved" created="2022-04-05T15:30:04.228" complete="100000">
    <ac:deMkLst xmlns:ac="http://schemas.microsoft.com/office/drawing/2013/main/command">
      <pc:docMk xmlns:pc="http://schemas.microsoft.com/office/powerpoint/2013/main/command"/>
      <pc:sldMk xmlns:pc="http://schemas.microsoft.com/office/powerpoint/2013/main/command" cId="2163085660" sldId="268"/>
      <ac:spMk id="8" creationId="{A0543ECF-9AEA-E16E-EBD9-0C8928FE1EDE}"/>
    </ac:deMkLst>
    <p188:txBody>
      <a:bodyPr/>
      <a:lstStyle/>
      <a:p>
        <a:r>
          <a:rPr lang="en-US"/>
          <a:t>Lauren - no instructor responsibilities are needed. We can remove the blank ballet's and the header.  Thanks! </a:t>
        </a:r>
      </a:p>
    </p188:txBody>
  </p188:cm>
</p188:cmLst>
</file>

<file path=ppt/comments/modernComment_10D_36F04717.xml><?xml version="1.0" encoding="utf-8"?>
<p188:cmLst xmlns:a="http://schemas.openxmlformats.org/drawingml/2006/main" xmlns:r="http://schemas.openxmlformats.org/officeDocument/2006/relationships" xmlns:p188="http://schemas.microsoft.com/office/powerpoint/2018/8/main">
  <p188:cm id="{E539BE38-9D9A-43C0-8571-24C7C4CE093E}" authorId="{EFE5246F-DDE3-A16B-64FF-47384ADB414D}" status="resolved" created="2022-04-05T15:31:38.322" complete="100000">
    <ac:deMkLst xmlns:ac="http://schemas.microsoft.com/office/drawing/2013/main/command">
      <pc:docMk xmlns:pc="http://schemas.microsoft.com/office/powerpoint/2013/main/command"/>
      <pc:sldMk xmlns:pc="http://schemas.microsoft.com/office/powerpoint/2013/main/command" cId="921716503" sldId="269"/>
      <ac:spMk id="3" creationId="{C62FE866-80BC-A4AF-14CE-A32998541ABA}"/>
    </ac:deMkLst>
    <p188:txBody>
      <a:bodyPr/>
      <a:lstStyle/>
      <a:p>
        <a:r>
          <a:rPr lang="en-US"/>
          <a:t>Lauren - only 1 Instructor Responsibility for this one.  I added it on the slide but did not format.  Please format how you like.  Thanks! </a:t>
        </a:r>
      </a:p>
    </p188:txBody>
  </p188:cm>
</p188:cmLst>
</file>

<file path=ppt/comments/modernComment_120_F4348D89.xml><?xml version="1.0" encoding="utf-8"?>
<p188:cmLst xmlns:a="http://schemas.openxmlformats.org/drawingml/2006/main" xmlns:r="http://schemas.openxmlformats.org/officeDocument/2006/relationships" xmlns:p188="http://schemas.microsoft.com/office/powerpoint/2018/8/main">
  <p188:cm id="{53225515-2499-4D6D-A6E4-BA1B2CD26F3B}" authorId="{EFE5246F-DDE3-A16B-64FF-47384ADB414D}" status="resolved" created="2022-04-05T15:35:16.852" complete="100000">
    <pc:sldMkLst xmlns:pc="http://schemas.microsoft.com/office/powerpoint/2013/main/command">
      <pc:docMk/>
      <pc:sldMk cId="4097084809" sldId="288"/>
    </pc:sldMkLst>
    <p188:pos x="11971662" y="2166650"/>
    <p188:txBody>
      <a:bodyPr/>
      <a:lstStyle/>
      <a:p>
        <a:r>
          <a:rPr lang="en-US"/>
          <a:t>Lauren - Leigh and Nat requested we only have STARS defined and have the "COMING SOON!  The Instructor Portal" as a teaser.  I removed the additional information about the portal itself.  Thanks! </a:t>
        </a:r>
      </a:p>
    </p188:txBody>
  </p188:cm>
</p188:cmLst>
</file>

<file path=ppt/comments/modernComment_121_365511BC.xml><?xml version="1.0" encoding="utf-8"?>
<p188:cmLst xmlns:a="http://schemas.openxmlformats.org/drawingml/2006/main" xmlns:r="http://schemas.openxmlformats.org/officeDocument/2006/relationships" xmlns:p188="http://schemas.microsoft.com/office/powerpoint/2018/8/main">
  <p188:cm id="{1ECEFF9B-1B82-4451-ABEA-DEEAD6577570}" authorId="{435929FF-CE7E-57C2-A604-A5E888C49D2F}" status="resolved" created="2022-04-06T19:20:20.569" complete="100000">
    <pc:sldMkLst xmlns:pc="http://schemas.microsoft.com/office/powerpoint/2013/main/command">
      <pc:docMk/>
      <pc:sldMk cId="911544764" sldId="289"/>
    </pc:sldMkLst>
    <p188:replyLst>
      <p188:reply id="{0778B670-AEBC-437C-9882-692129B3021C}" authorId="{EFE5246F-DDE3-A16B-64FF-47384ADB414D}" created="2022-04-06T19:37:16.181">
        <p188:txBody>
          <a:bodyPr/>
          <a:lstStyle/>
          <a:p>
            <a:r>
              <a:rPr lang="en-US"/>
              <a:t>Ohhh!  Yes, that's probably a good idea :)</a:t>
            </a:r>
          </a:p>
        </p188:txBody>
      </p188:reply>
    </p188:replyLst>
    <p188:txBody>
      <a:bodyPr/>
      <a:lstStyle/>
      <a:p>
        <a:r>
          <a:rPr lang="en-US"/>
          <a:t>Would we like to add a "Thank you"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D06DC-2A15-4A0F-B23F-23ACC33C3197}" type="datetimeFigureOut">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A200C-15BE-40E3-AC4F-19CBA2542379}" type="slidenum">
              <a:t>‹#›</a:t>
            </a:fld>
            <a:endParaRPr lang="en-US"/>
          </a:p>
        </p:txBody>
      </p:sp>
    </p:spTree>
    <p:extLst>
      <p:ext uri="{BB962C8B-B14F-4D97-AF65-F5344CB8AC3E}">
        <p14:creationId xmlns:p14="http://schemas.microsoft.com/office/powerpoint/2010/main" val="200572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1643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738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2018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125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936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143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082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828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056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3050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2204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04978413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akron.edu/access/docs/handbooks/Captioning%202020.pdf"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commons.wikimedia.org/wiki/Category:Closed_captioning_symbols" TargetMode="External"/><Relationship Id="rId5" Type="http://schemas.openxmlformats.org/officeDocument/2006/relationships/image" Target="../media/image9.png"/><Relationship Id="rId4" Type="http://schemas.openxmlformats.org/officeDocument/2006/relationships/hyperlink" Target="mailto:rkk11@uakron.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akron.edu/access/docs/handbooks/Campus%20and%20Classroom%20Accessibility%202019.pdf"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mailto:rkk11@uakron.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jld4@uakron.edu"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www.pngall.com/graduation-cap-png/download/39669" TargetMode="External"/><Relationship Id="rId5" Type="http://schemas.openxmlformats.org/officeDocument/2006/relationships/image" Target="../media/image10.png"/><Relationship Id="rId4" Type="http://schemas.openxmlformats.org/officeDocument/2006/relationships/hyperlink" Target="mailto:hrose@uakron.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uakron.edu/access/docs/handbooks/Assistive%20Listening%20Device-Personal%20Listening%20Device.pdf"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mailto:hrose@uakron.edu" TargetMode="External"/><Relationship Id="rId4" Type="http://schemas.openxmlformats.org/officeDocument/2006/relationships/hyperlink" Target="https://www.uakron.edu/access/docs/handbooks/Assistive%20Listening%20Device-Sound%20Field202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uakron.edu/access/docs/handbooks/Sign%20Language%20and%20oral%20Interpreters%202019.pdf"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mailto:hrose@uakron.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tmiller1@uakron.edu"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www.uakron.edu/access/docs/handbooks/Notetaking%202020.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18/10/relationships/comments" Target="../comments/modernComment_120_F4348D8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akron.edu/access/docs/handbooks/Testing%20Accommodations%202021.pdf"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mailto:nab87@uakron.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akron.edu/access/docs/handbooks/Transcriber%20Accommodations2020.pdf"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mailto:rkk11@uakron.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hrose@uakron.edu"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Mara.Byers@ood.ohio.gov"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www.uakron.edu/hr/eeoaa/" TargetMode="External"/><Relationship Id="rId5" Type="http://schemas.openxmlformats.org/officeDocument/2006/relationships/hyperlink" Target="mailto:EEOCompliance@uakron.edu" TargetMode="External"/><Relationship Id="rId4" Type="http://schemas.openxmlformats.org/officeDocument/2006/relationships/hyperlink" Target="https://uakron.edu/career/c2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uakron.edu/access/docs/forms/Checking%20Accessibility.pdf"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ccess@uakron.edu"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ccess@uakron.edu"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uakron.edu/access/docs/forms/Edited%20-%20Emotional%20Support%20Animals%20(ESA)%20Procedures.pdf" TargetMode="External"/><Relationship Id="rId3" Type="http://schemas.openxmlformats.org/officeDocument/2006/relationships/hyperlink" Target="https://www.uakron.edu/access/" TargetMode="External"/><Relationship Id="rId7" Type="http://schemas.openxmlformats.org/officeDocument/2006/relationships/hyperlink" Target="https://www.uakron.edu/access/docs/forms/Finalized%20Animal%20Guidelines.pdf" TargetMode="External"/><Relationship Id="rId12" Type="http://schemas.openxmlformats.org/officeDocument/2006/relationships/hyperlink" Target="mailto:julie21@uakron.edu"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uakron.edu/access/students/policies/" TargetMode="External"/><Relationship Id="rId11" Type="http://schemas.openxmlformats.org/officeDocument/2006/relationships/hyperlink" Target="https://wayne.uakron.edu/student-services/accessibility-services/new-student-instructions" TargetMode="External"/><Relationship Id="rId5" Type="http://schemas.openxmlformats.org/officeDocument/2006/relationships/hyperlink" Target="https://www.uakron.edu/access/faculty-and-staff/" TargetMode="External"/><Relationship Id="rId10" Type="http://schemas.openxmlformats.org/officeDocument/2006/relationships/hyperlink" Target="https://www.uakron.edu/access/docs/forms/Checking%20Accessibility.pdf" TargetMode="External"/><Relationship Id="rId4" Type="http://schemas.openxmlformats.org/officeDocument/2006/relationships/hyperlink" Target="https://www.uakron.edu/access/students/registering/" TargetMode="External"/><Relationship Id="rId9" Type="http://schemas.openxmlformats.org/officeDocument/2006/relationships/hyperlink" Target="https://www.uakron.edu/access/form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21_365511BC.xml"/><Relationship Id="rId1" Type="http://schemas.openxmlformats.org/officeDocument/2006/relationships/slideLayout" Target="../slideLayouts/slideLayout2.xml"/><Relationship Id="rId5" Type="http://schemas.openxmlformats.org/officeDocument/2006/relationships/hyperlink" Target="mailto:access@uakron.edu" TargetMode="External"/><Relationship Id="rId4" Type="http://schemas.openxmlformats.org/officeDocument/2006/relationships/hyperlink" Target="mailto:Jld4@uakron.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08_8B68ED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uakron.edu/access/forms"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www.uakron.edu/acces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8/10/relationships/comments" Target="../comments/modernComment_10C_80EE115C.xml"/><Relationship Id="rId1" Type="http://schemas.openxmlformats.org/officeDocument/2006/relationships/slideLayout" Target="../slideLayouts/slideLayout2.xml"/><Relationship Id="rId4" Type="http://schemas.openxmlformats.org/officeDocument/2006/relationships/hyperlink" Target="mailto:lab10@uakron.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10D_36F04717.xml"/><Relationship Id="rId1" Type="http://schemas.openxmlformats.org/officeDocument/2006/relationships/slideLayout" Target="../slideLayouts/slideLayout2.xml"/><Relationship Id="rId5" Type="http://schemas.openxmlformats.org/officeDocument/2006/relationships/hyperlink" Target="mailto:lab10@uakron.edu" TargetMode="External"/><Relationship Id="rId4" Type="http://schemas.openxmlformats.org/officeDocument/2006/relationships/hyperlink" Target="https://www.uakron.edu/access/docs/handbooks/Alternative%20Media%202020.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akron.edu/access/docs/handbooks/Assigment%20Accommodations.pdf"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akron.edu/access/docs/handbooks/Attendance%20and%20Disability%202021.pdf"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8DCD67B-EB87-9C32-AB74-0194F83FE777}"/>
              </a:ext>
            </a:extLst>
          </p:cNvPr>
          <p:cNvSpPr txBox="1"/>
          <p:nvPr/>
        </p:nvSpPr>
        <p:spPr>
          <a:xfrm>
            <a:off x="4034275" y="5357653"/>
            <a:ext cx="41185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Bookman Old Style"/>
                <a:ea typeface="Source Sans Pro"/>
              </a:rPr>
              <a:t>Jessica </a:t>
            </a:r>
            <a:r>
              <a:rPr lang="en-US" err="1">
                <a:latin typeface="Bookman Old Style"/>
                <a:ea typeface="Source Sans Pro"/>
              </a:rPr>
              <a:t>DeFago</a:t>
            </a:r>
            <a:r>
              <a:rPr lang="en-US">
                <a:latin typeface="Bookman Old Style"/>
                <a:ea typeface="Source Sans Pro"/>
              </a:rPr>
              <a:t>, </a:t>
            </a:r>
            <a:r>
              <a:rPr lang="en-US" err="1">
                <a:latin typeface="Bookman Old Style"/>
                <a:ea typeface="Source Sans Pro"/>
              </a:rPr>
              <a:t>M.Ed</a:t>
            </a:r>
            <a:endParaRPr lang="en-US">
              <a:latin typeface="Bookman Old Style"/>
              <a:ea typeface="Source Sans Pro"/>
            </a:endParaRPr>
          </a:p>
          <a:p>
            <a:pPr algn="ctr"/>
            <a:r>
              <a:rPr lang="en-US">
                <a:latin typeface="Bookman Old Style"/>
                <a:ea typeface="Source Sans Pro"/>
              </a:rPr>
              <a:t>Director, Office of Accessibility </a:t>
            </a:r>
            <a:endParaRPr lang="en-US" sz="1400">
              <a:latin typeface="Bookman Old Style"/>
            </a:endParaRPr>
          </a:p>
        </p:txBody>
      </p:sp>
      <p:sp>
        <p:nvSpPr>
          <p:cNvPr id="3" name="Diamond 2">
            <a:extLst>
              <a:ext uri="{FF2B5EF4-FFF2-40B4-BE49-F238E27FC236}">
                <a16:creationId xmlns:a16="http://schemas.microsoft.com/office/drawing/2014/main" id="{BEDD8A75-FE98-4F6A-AF19-0D2DB386ECCD}"/>
              </a:ext>
            </a:extLst>
          </p:cNvPr>
          <p:cNvSpPr/>
          <p:nvPr/>
        </p:nvSpPr>
        <p:spPr>
          <a:xfrm>
            <a:off x="3003933" y="933681"/>
            <a:ext cx="6187805" cy="3635565"/>
          </a:xfrm>
          <a:prstGeom prst="diamond">
            <a:avLst/>
          </a:prstGeom>
          <a:solidFill>
            <a:schemeClr val="bg1">
              <a:lumMod val="95000"/>
            </a:schemeClr>
          </a:solidFill>
          <a:ln>
            <a:solidFill>
              <a:srgbClr val="C9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8BE9FC1-A9DD-6192-AE5A-13F087438E0E}"/>
              </a:ext>
            </a:extLst>
          </p:cNvPr>
          <p:cNvSpPr txBox="1"/>
          <p:nvPr/>
        </p:nvSpPr>
        <p:spPr>
          <a:xfrm>
            <a:off x="3926022" y="1969986"/>
            <a:ext cx="434154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Bookman Old Style"/>
                <a:ea typeface="Source Sans Pro"/>
              </a:rPr>
              <a:t>Friday Brunch with the Office of Accessibility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8838-45DF-7959-48E0-341F7041DE36}"/>
              </a:ext>
            </a:extLst>
          </p:cNvPr>
          <p:cNvSpPr>
            <a:spLocks noGrp="1"/>
          </p:cNvSpPr>
          <p:nvPr>
            <p:ph type="title"/>
          </p:nvPr>
        </p:nvSpPr>
        <p:spPr/>
        <p:txBody>
          <a:bodyPr/>
          <a:lstStyle/>
          <a:p>
            <a:r>
              <a:rPr lang="en-US">
                <a:latin typeface="Century Gothic"/>
              </a:rPr>
              <a:t>Captioning</a:t>
            </a:r>
          </a:p>
        </p:txBody>
      </p:sp>
      <p:sp>
        <p:nvSpPr>
          <p:cNvPr id="3" name="Content Placeholder 2">
            <a:extLst>
              <a:ext uri="{FF2B5EF4-FFF2-40B4-BE49-F238E27FC236}">
                <a16:creationId xmlns:a16="http://schemas.microsoft.com/office/drawing/2014/main" id="{2A3C601C-A97D-BE59-7F53-5C3B6DE4A8F5}"/>
              </a:ext>
            </a:extLst>
          </p:cNvPr>
          <p:cNvSpPr>
            <a:spLocks noGrp="1"/>
          </p:cNvSpPr>
          <p:nvPr>
            <p:ph idx="1"/>
          </p:nvPr>
        </p:nvSpPr>
        <p:spPr>
          <a:xfrm>
            <a:off x="838200" y="1825625"/>
            <a:ext cx="10515600" cy="4002471"/>
          </a:xfrm>
        </p:spPr>
        <p:txBody>
          <a:bodyPr vert="horz" lIns="91440" tIns="45720" rIns="91440" bIns="45720" rtlCol="0" anchor="t">
            <a:normAutofit/>
          </a:bodyPr>
          <a:lstStyle/>
          <a:p>
            <a:pPr lvl="1"/>
            <a:r>
              <a:rPr lang="en-US" sz="1800">
                <a:latin typeface="Bookman Old Style"/>
                <a:ea typeface="+mn-lt"/>
                <a:cs typeface="+mn-lt"/>
              </a:rPr>
              <a:t>Captioned course videos are accommodations offered to approved students through the Office of Accessibility</a:t>
            </a:r>
            <a:endParaRPr lang="en-US" sz="1800">
              <a:latin typeface="Bookman Old Style"/>
              <a:cs typeface="Calibri"/>
            </a:endParaRPr>
          </a:p>
          <a:p>
            <a:pPr lvl="1"/>
            <a:r>
              <a:rPr lang="en-US" sz="1800">
                <a:latin typeface="Bookman Old Style"/>
                <a:ea typeface="+mn-lt"/>
                <a:cs typeface="+mn-lt"/>
              </a:rPr>
              <a:t>This accommodation requires an OA staff member to be a part of the course, send the videos to our captioning company (Verbit), and make sure the student receives the captioned video</a:t>
            </a:r>
            <a:endParaRPr lang="en-US">
              <a:latin typeface="Calibri" panose="020F0502020204030204"/>
              <a:ea typeface="+mn-lt"/>
              <a:cs typeface="+mn-lt"/>
            </a:endParaRPr>
          </a:p>
          <a:p>
            <a:pPr lvl="1"/>
            <a:r>
              <a:rPr lang="en-US" sz="1800">
                <a:latin typeface="Bookman Old Style"/>
                <a:ea typeface="+mn-lt"/>
                <a:cs typeface="+mn-lt"/>
              </a:rPr>
              <a:t>Students will have the videos for the remainder of the semester for their reference</a:t>
            </a:r>
            <a:endParaRPr lang="en-US" sz="1800">
              <a:latin typeface="Bookman Old Style"/>
              <a:cs typeface="Calibri"/>
            </a:endParaRPr>
          </a:p>
          <a:p>
            <a:pPr lvl="1"/>
            <a:r>
              <a:rPr lang="en-US" sz="1800">
                <a:latin typeface="Bookman Old Style"/>
                <a:ea typeface="+mn-lt"/>
                <a:cs typeface="+mn-lt"/>
                <a:hlinkClick r:id="rId3"/>
              </a:rPr>
              <a:t>https://www.uakron.edu/access/docs/handbooks/Captioning%202020.pdf</a:t>
            </a:r>
            <a:r>
              <a:rPr lang="en-US" sz="1800">
                <a:latin typeface="Bookman Old Style"/>
                <a:ea typeface="+mn-lt"/>
                <a:cs typeface="+mn-lt"/>
              </a:rPr>
              <a:t> </a:t>
            </a:r>
          </a:p>
          <a:p>
            <a:pPr lvl="1"/>
            <a:r>
              <a:rPr lang="en-US" sz="1800" b="1">
                <a:latin typeface="Bookman Old Style"/>
                <a:ea typeface="+mn-lt"/>
                <a:cs typeface="+mn-lt"/>
              </a:rPr>
              <a:t>Instructor Responsibilities:</a:t>
            </a:r>
          </a:p>
          <a:p>
            <a:pPr lvl="2"/>
            <a:r>
              <a:rPr lang="en-US" sz="1800">
                <a:latin typeface="Bookman Old Style"/>
                <a:ea typeface="+mn-lt"/>
                <a:cs typeface="+mn-lt"/>
              </a:rPr>
              <a:t>Alert the captioning and service coordinator if they are using prerecorded media</a:t>
            </a:r>
          </a:p>
          <a:p>
            <a:pPr lvl="2"/>
            <a:r>
              <a:rPr lang="en-US" sz="1800">
                <a:latin typeface="Bookman Old Style"/>
                <a:ea typeface="+mn-lt"/>
                <a:cs typeface="+mn-lt"/>
              </a:rPr>
              <a:t>Allow at least 3 business days for videos to be captioned before needing them for class</a:t>
            </a:r>
          </a:p>
          <a:p>
            <a:endParaRPr lang="en-US">
              <a:cs typeface="Calibri"/>
            </a:endParaRPr>
          </a:p>
        </p:txBody>
      </p:sp>
      <p:sp>
        <p:nvSpPr>
          <p:cNvPr id="4" name="TextBox 3">
            <a:extLst>
              <a:ext uri="{FF2B5EF4-FFF2-40B4-BE49-F238E27FC236}">
                <a16:creationId xmlns:a16="http://schemas.microsoft.com/office/drawing/2014/main" id="{C8462EDE-DE51-956B-1E6D-7D0A9384FF73}"/>
              </a:ext>
            </a:extLst>
          </p:cNvPr>
          <p:cNvSpPr txBox="1"/>
          <p:nvPr/>
        </p:nvSpPr>
        <p:spPr>
          <a:xfrm>
            <a:off x="840954" y="6110688"/>
            <a:ext cx="62318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rPr>
              <a:t>Contact: </a:t>
            </a:r>
            <a:r>
              <a:rPr lang="en-US">
                <a:latin typeface="Bookman Old Style"/>
              </a:rPr>
              <a:t>Rachael Kosar </a:t>
            </a:r>
            <a:r>
              <a:rPr lang="en-US">
                <a:latin typeface="Bookman Old Style"/>
                <a:hlinkClick r:id="rId4"/>
              </a:rPr>
              <a:t>rkk11@uakron.edu</a:t>
            </a:r>
            <a:endParaRPr lang="en-US" b="1">
              <a:latin typeface="Bookman Old Style"/>
            </a:endParaRPr>
          </a:p>
        </p:txBody>
      </p:sp>
      <p:pic>
        <p:nvPicPr>
          <p:cNvPr id="5" name="Picture 5" descr="Icon&#10;&#10;Description automatically generated">
            <a:extLst>
              <a:ext uri="{FF2B5EF4-FFF2-40B4-BE49-F238E27FC236}">
                <a16:creationId xmlns:a16="http://schemas.microsoft.com/office/drawing/2014/main" id="{058A2550-8E62-27B3-7EF0-97D8797965A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742948" y="5013159"/>
            <a:ext cx="1513973" cy="1513973"/>
          </a:xfrm>
          <a:prstGeom prst="rect">
            <a:avLst/>
          </a:prstGeom>
        </p:spPr>
      </p:pic>
    </p:spTree>
    <p:extLst>
      <p:ext uri="{BB962C8B-B14F-4D97-AF65-F5344CB8AC3E}">
        <p14:creationId xmlns:p14="http://schemas.microsoft.com/office/powerpoint/2010/main" val="408277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947A-F5C7-2A7C-6FF9-278DFA3DC04D}"/>
              </a:ext>
            </a:extLst>
          </p:cNvPr>
          <p:cNvSpPr>
            <a:spLocks noGrp="1"/>
          </p:cNvSpPr>
          <p:nvPr>
            <p:ph type="title"/>
          </p:nvPr>
        </p:nvSpPr>
        <p:spPr/>
        <p:txBody>
          <a:bodyPr/>
          <a:lstStyle/>
          <a:p>
            <a:r>
              <a:rPr lang="en-US">
                <a:latin typeface="Century Gothic"/>
              </a:rPr>
              <a:t>Classroom Accessibility</a:t>
            </a:r>
          </a:p>
        </p:txBody>
      </p:sp>
      <p:sp>
        <p:nvSpPr>
          <p:cNvPr id="3" name="Content Placeholder 2">
            <a:extLst>
              <a:ext uri="{FF2B5EF4-FFF2-40B4-BE49-F238E27FC236}">
                <a16:creationId xmlns:a16="http://schemas.microsoft.com/office/drawing/2014/main" id="{58736F5C-91FD-5FEF-9A7C-A357F9BD321F}"/>
              </a:ext>
            </a:extLst>
          </p:cNvPr>
          <p:cNvSpPr>
            <a:spLocks noGrp="1"/>
          </p:cNvSpPr>
          <p:nvPr>
            <p:ph idx="1"/>
          </p:nvPr>
        </p:nvSpPr>
        <p:spPr>
          <a:xfrm>
            <a:off x="838200" y="1825625"/>
            <a:ext cx="10515600" cy="3638186"/>
          </a:xfrm>
        </p:spPr>
        <p:txBody>
          <a:bodyPr vert="horz" lIns="91440" tIns="45720" rIns="91440" bIns="45720" rtlCol="0" anchor="t">
            <a:normAutofit fontScale="92500" lnSpcReduction="10000"/>
          </a:bodyPr>
          <a:lstStyle/>
          <a:p>
            <a:pPr lvl="1"/>
            <a:r>
              <a:rPr lang="en-US" sz="1800">
                <a:latin typeface="Bookman Old Style"/>
                <a:ea typeface="+mn-lt"/>
                <a:cs typeface="+mn-lt"/>
              </a:rPr>
              <a:t>Classroom accessibility is coordinated by the Office of Accessibility for students with approved accommodations</a:t>
            </a:r>
            <a:endParaRPr lang="en-US">
              <a:latin typeface="Calibri" panose="020F0502020204030204"/>
              <a:ea typeface="+mn-lt"/>
              <a:cs typeface="+mn-lt"/>
            </a:endParaRPr>
          </a:p>
          <a:p>
            <a:pPr lvl="1"/>
            <a:r>
              <a:rPr lang="en-US" sz="1800">
                <a:latin typeface="Bookman Old Style"/>
                <a:ea typeface="+mn-lt"/>
                <a:cs typeface="+mn-lt"/>
              </a:rPr>
              <a:t>These accommodations can include seating arrangements, physical classroom accommodations, relocating courses, and course lock-ins</a:t>
            </a:r>
          </a:p>
          <a:p>
            <a:pPr lvl="1"/>
            <a:r>
              <a:rPr lang="en-US" sz="1800">
                <a:latin typeface="Bookman Old Style"/>
                <a:ea typeface="+mn-lt"/>
                <a:cs typeface="+mn-lt"/>
              </a:rPr>
              <a:t>Course relocation allows the student to stay in the same building or in buildings that are close together</a:t>
            </a:r>
            <a:endParaRPr lang="en-US">
              <a:latin typeface="Calibri" panose="020F0502020204030204"/>
              <a:ea typeface="+mn-lt"/>
              <a:cs typeface="+mn-lt"/>
            </a:endParaRPr>
          </a:p>
          <a:p>
            <a:pPr lvl="1"/>
            <a:r>
              <a:rPr lang="en-US" sz="1800">
                <a:latin typeface="Bookman Old Style"/>
                <a:ea typeface="+mn-lt"/>
                <a:cs typeface="+mn-lt"/>
              </a:rPr>
              <a:t>If courses get locked-in, they cannot be moved to a new building or even room unless the student is first consulted and if they approve of the move</a:t>
            </a:r>
            <a:endParaRPr lang="en-US">
              <a:cs typeface="Calibri" panose="020F0502020204030204"/>
            </a:endParaRPr>
          </a:p>
          <a:p>
            <a:pPr lvl="1"/>
            <a:r>
              <a:rPr lang="en-US" sz="1800">
                <a:latin typeface="Bookman Old Style"/>
                <a:ea typeface="+mn-lt"/>
                <a:cs typeface="+mn-lt"/>
                <a:hlinkClick r:id="rId3"/>
              </a:rPr>
              <a:t>https://www.uakron.edu/access/docs/handbooks/Campus%20and%20Classroom%20Accessibility%202019.pdf</a:t>
            </a:r>
            <a:r>
              <a:rPr lang="en-US" sz="1800">
                <a:latin typeface="Bookman Old Style"/>
                <a:ea typeface="+mn-lt"/>
                <a:cs typeface="+mn-lt"/>
              </a:rPr>
              <a:t> </a:t>
            </a:r>
          </a:p>
          <a:p>
            <a:pPr lvl="1"/>
            <a:r>
              <a:rPr lang="en-US" sz="1800" b="1">
                <a:latin typeface="Bookman Old Style"/>
                <a:ea typeface="+mn-lt"/>
                <a:cs typeface="+mn-lt"/>
              </a:rPr>
              <a:t>Instructor Responsibilities:</a:t>
            </a:r>
          </a:p>
          <a:p>
            <a:pPr lvl="2"/>
            <a:r>
              <a:rPr lang="en-US" sz="1800">
                <a:latin typeface="Bookman Old Style"/>
                <a:ea typeface="+mn-lt"/>
                <a:cs typeface="+mn-lt"/>
              </a:rPr>
              <a:t>Leave any furniture as is when it is marked as accessible furniture by Physical Facilities</a:t>
            </a:r>
          </a:p>
          <a:p>
            <a:pPr lvl="2"/>
            <a:r>
              <a:rPr lang="en-US" sz="1800">
                <a:latin typeface="Bookman Old Style"/>
                <a:ea typeface="+mn-lt"/>
                <a:cs typeface="+mn-lt"/>
              </a:rPr>
              <a:t>Replace any accessible furniture where it was found if it was moved </a:t>
            </a:r>
            <a:endParaRPr lang="en-US">
              <a:ea typeface="Calibri" panose="020F0502020204030204"/>
              <a:cs typeface="Calibri"/>
            </a:endParaRPr>
          </a:p>
        </p:txBody>
      </p:sp>
      <p:sp>
        <p:nvSpPr>
          <p:cNvPr id="4" name="TextBox 3">
            <a:extLst>
              <a:ext uri="{FF2B5EF4-FFF2-40B4-BE49-F238E27FC236}">
                <a16:creationId xmlns:a16="http://schemas.microsoft.com/office/drawing/2014/main" id="{D6E1D6F4-D4A2-B4E5-B103-5DDC0D45F086}"/>
              </a:ext>
            </a:extLst>
          </p:cNvPr>
          <p:cNvSpPr txBox="1"/>
          <p:nvPr/>
        </p:nvSpPr>
        <p:spPr>
          <a:xfrm>
            <a:off x="840954" y="5927074"/>
            <a:ext cx="77834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rPr>
              <a:t>Contact: </a:t>
            </a:r>
            <a:r>
              <a:rPr lang="en-US">
                <a:latin typeface="Bookman Old Style"/>
              </a:rPr>
              <a:t>Rachael Kosar </a:t>
            </a:r>
            <a:r>
              <a:rPr lang="en-US">
                <a:latin typeface="Bookman Old Style"/>
                <a:hlinkClick r:id="rId4"/>
              </a:rPr>
              <a:t>rkk11@uakron.edu</a:t>
            </a:r>
            <a:endParaRPr lang="en-US">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501582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0EC4-A326-23A5-18AE-65C96EDAADC0}"/>
              </a:ext>
            </a:extLst>
          </p:cNvPr>
          <p:cNvSpPr>
            <a:spLocks noGrp="1"/>
          </p:cNvSpPr>
          <p:nvPr>
            <p:ph type="title"/>
          </p:nvPr>
        </p:nvSpPr>
        <p:spPr/>
        <p:txBody>
          <a:bodyPr/>
          <a:lstStyle/>
          <a:p>
            <a:r>
              <a:rPr lang="en-US">
                <a:latin typeface="Century Gothic"/>
              </a:rPr>
              <a:t>Graduation</a:t>
            </a:r>
          </a:p>
        </p:txBody>
      </p:sp>
      <p:sp>
        <p:nvSpPr>
          <p:cNvPr id="3" name="Content Placeholder 2">
            <a:extLst>
              <a:ext uri="{FF2B5EF4-FFF2-40B4-BE49-F238E27FC236}">
                <a16:creationId xmlns:a16="http://schemas.microsoft.com/office/drawing/2014/main" id="{B042E9F0-D92A-B6C8-1D50-E2E26E89214E}"/>
              </a:ext>
            </a:extLst>
          </p:cNvPr>
          <p:cNvSpPr>
            <a:spLocks noGrp="1"/>
          </p:cNvSpPr>
          <p:nvPr>
            <p:ph idx="1"/>
          </p:nvPr>
        </p:nvSpPr>
        <p:spPr>
          <a:xfrm>
            <a:off x="838200" y="1825625"/>
            <a:ext cx="10515600" cy="3800494"/>
          </a:xfrm>
        </p:spPr>
        <p:txBody>
          <a:bodyPr vert="horz" lIns="91440" tIns="45720" rIns="91440" bIns="45720" rtlCol="0" anchor="t">
            <a:normAutofit/>
          </a:bodyPr>
          <a:lstStyle/>
          <a:p>
            <a:r>
              <a:rPr lang="en-US" sz="1800">
                <a:latin typeface="Bookman Old Style"/>
                <a:ea typeface="+mn-lt"/>
                <a:cs typeface="+mn-lt"/>
              </a:rPr>
              <a:t>The Office of Accessibility coordinates interpreting and live transcription for graduation ceremonies at the University of Akron</a:t>
            </a:r>
            <a:endParaRPr lang="en-US"/>
          </a:p>
          <a:p>
            <a:r>
              <a:rPr lang="en-US" sz="1800">
                <a:latin typeface="Bookman Old Style"/>
                <a:ea typeface="+mn-lt"/>
                <a:cs typeface="+mn-lt"/>
              </a:rPr>
              <a:t>Staff and/or agency interpreters are secured for the ceremonies with live transcription available on the University of Akron YouTube channel during the ceremony</a:t>
            </a:r>
            <a:endParaRPr lang="en-US">
              <a:latin typeface="Calibri" panose="020F0502020204030204"/>
              <a:ea typeface="+mn-lt"/>
              <a:cs typeface="+mn-lt"/>
            </a:endParaRPr>
          </a:p>
          <a:p>
            <a:r>
              <a:rPr lang="en-US" sz="1800">
                <a:latin typeface="Bookman Old Style"/>
                <a:ea typeface="+mn-lt"/>
                <a:cs typeface="+mn-lt"/>
              </a:rPr>
              <a:t>Physical accessibility needs are also discussed with the graduation committee</a:t>
            </a:r>
          </a:p>
          <a:p>
            <a:endParaRPr lang="en-US" sz="1800">
              <a:latin typeface="Bookman Old Style"/>
              <a:ea typeface="+mn-lt"/>
              <a:cs typeface="+mn-lt"/>
            </a:endParaRPr>
          </a:p>
          <a:p>
            <a:pPr lvl="1"/>
            <a:endParaRPr lang="en-US" sz="1400">
              <a:latin typeface="Bookman Old Style"/>
              <a:ea typeface="+mn-lt"/>
              <a:cs typeface="+mn-lt"/>
            </a:endParaRPr>
          </a:p>
        </p:txBody>
      </p:sp>
      <p:sp>
        <p:nvSpPr>
          <p:cNvPr id="4" name="TextBox 3">
            <a:extLst>
              <a:ext uri="{FF2B5EF4-FFF2-40B4-BE49-F238E27FC236}">
                <a16:creationId xmlns:a16="http://schemas.microsoft.com/office/drawing/2014/main" id="{24B0F157-82BD-35F5-39E1-984D2C4B026D}"/>
              </a:ext>
            </a:extLst>
          </p:cNvPr>
          <p:cNvSpPr txBox="1"/>
          <p:nvPr/>
        </p:nvSpPr>
        <p:spPr>
          <a:xfrm>
            <a:off x="840954" y="5816905"/>
            <a:ext cx="76732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Bookman Old Style"/>
              </a:rPr>
              <a:t>Contact: </a:t>
            </a:r>
            <a:r>
              <a:rPr lang="en-US" dirty="0">
                <a:latin typeface="Bookman Old Style"/>
              </a:rPr>
              <a:t>Jessica </a:t>
            </a:r>
            <a:r>
              <a:rPr lang="en-US" dirty="0" err="1">
                <a:latin typeface="Bookman Old Style"/>
              </a:rPr>
              <a:t>DeFago</a:t>
            </a:r>
            <a:r>
              <a:rPr lang="en-US" dirty="0">
                <a:latin typeface="Bookman Old Style"/>
              </a:rPr>
              <a:t> </a:t>
            </a:r>
            <a:r>
              <a:rPr lang="en-US" dirty="0">
                <a:latin typeface="Bookman Old Style"/>
                <a:hlinkClick r:id="rId3"/>
              </a:rPr>
              <a:t>jld4@uakron.edu </a:t>
            </a:r>
            <a:r>
              <a:rPr lang="en-US" dirty="0">
                <a:latin typeface="Bookman Old Style"/>
              </a:rPr>
              <a:t>or Heather Rose </a:t>
            </a:r>
            <a:r>
              <a:rPr lang="en-US" dirty="0">
                <a:latin typeface="Bookman Old Style"/>
                <a:hlinkClick r:id="rId4"/>
              </a:rPr>
              <a:t>hrose@uakron.edu</a:t>
            </a:r>
            <a:endParaRPr lang="en-US" dirty="0">
              <a:latin typeface="Calibri" panose="020F0502020204030204"/>
              <a:ea typeface="Calibri" panose="020F0502020204030204"/>
              <a:cs typeface="Calibri" panose="020F0502020204030204"/>
            </a:endParaRPr>
          </a:p>
        </p:txBody>
      </p:sp>
      <p:pic>
        <p:nvPicPr>
          <p:cNvPr id="5" name="Picture 5">
            <a:extLst>
              <a:ext uri="{FF2B5EF4-FFF2-40B4-BE49-F238E27FC236}">
                <a16:creationId xmlns:a16="http://schemas.microsoft.com/office/drawing/2014/main" id="{6AC95701-9FF1-0A99-0BFE-DE478B14754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06858" y="3878803"/>
            <a:ext cx="2743199" cy="2295286"/>
          </a:xfrm>
          <a:prstGeom prst="rect">
            <a:avLst/>
          </a:prstGeom>
        </p:spPr>
      </p:pic>
    </p:spTree>
    <p:extLst>
      <p:ext uri="{BB962C8B-B14F-4D97-AF65-F5344CB8AC3E}">
        <p14:creationId xmlns:p14="http://schemas.microsoft.com/office/powerpoint/2010/main" val="426242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26A9-437C-2354-14F9-6F2614EA827A}"/>
              </a:ext>
            </a:extLst>
          </p:cNvPr>
          <p:cNvSpPr>
            <a:spLocks noGrp="1"/>
          </p:cNvSpPr>
          <p:nvPr>
            <p:ph type="title"/>
          </p:nvPr>
        </p:nvSpPr>
        <p:spPr/>
        <p:txBody>
          <a:bodyPr/>
          <a:lstStyle/>
          <a:p>
            <a:r>
              <a:rPr lang="en-US">
                <a:latin typeface="Century Gothic"/>
              </a:rPr>
              <a:t>Hearing Accommodations</a:t>
            </a:r>
          </a:p>
        </p:txBody>
      </p:sp>
      <p:sp>
        <p:nvSpPr>
          <p:cNvPr id="3" name="Content Placeholder 2">
            <a:extLst>
              <a:ext uri="{FF2B5EF4-FFF2-40B4-BE49-F238E27FC236}">
                <a16:creationId xmlns:a16="http://schemas.microsoft.com/office/drawing/2014/main" id="{64716613-74B1-9C28-A974-CDC4986CC213}"/>
              </a:ext>
            </a:extLst>
          </p:cNvPr>
          <p:cNvSpPr>
            <a:spLocks noGrp="1"/>
          </p:cNvSpPr>
          <p:nvPr>
            <p:ph idx="1"/>
          </p:nvPr>
        </p:nvSpPr>
        <p:spPr>
          <a:xfrm>
            <a:off x="838200" y="1825625"/>
            <a:ext cx="10515600" cy="2679753"/>
          </a:xfrm>
        </p:spPr>
        <p:txBody>
          <a:bodyPr vert="horz" lIns="91440" tIns="45720" rIns="91440" bIns="45720" rtlCol="0" anchor="t">
            <a:normAutofit fontScale="85000" lnSpcReduction="10000"/>
          </a:bodyPr>
          <a:lstStyle/>
          <a:p>
            <a:r>
              <a:rPr lang="en-US" sz="1800">
                <a:latin typeface="Bookman Old Style"/>
                <a:ea typeface="+mn-lt"/>
                <a:cs typeface="+mn-lt"/>
              </a:rPr>
              <a:t>The Office of Accessibility coordinates services for approved students who are hard-of-hearing or Deaf </a:t>
            </a:r>
          </a:p>
          <a:p>
            <a:r>
              <a:rPr lang="en-US" sz="1800">
                <a:latin typeface="Bookman Old Style"/>
                <a:ea typeface="+mn-lt"/>
                <a:cs typeface="+mn-lt"/>
              </a:rPr>
              <a:t>Audio accommodations can include interpreting services, transcription services, clear window masks, sound-field accommodations, and assistive listening technology</a:t>
            </a:r>
          </a:p>
          <a:p>
            <a:r>
              <a:rPr lang="en-US" sz="1800">
                <a:latin typeface="Bookman Old Style"/>
                <a:ea typeface="+mn-lt"/>
                <a:cs typeface="+mn-lt"/>
                <a:hlinkClick r:id="rId3"/>
              </a:rPr>
              <a:t>https://www.uakron.edu/access/docs/handbooks/Assistive%20Listening%20Device-Personal%20Listening%20Device.pdf</a:t>
            </a:r>
            <a:r>
              <a:rPr lang="en-US" sz="1800">
                <a:latin typeface="Bookman Old Style"/>
                <a:ea typeface="+mn-lt"/>
                <a:cs typeface="+mn-lt"/>
              </a:rPr>
              <a:t> </a:t>
            </a:r>
            <a:endParaRPr lang="en-US" sz="1800">
              <a:latin typeface="Bookman Old Style"/>
              <a:cs typeface="Calibri"/>
            </a:endParaRPr>
          </a:p>
          <a:p>
            <a:r>
              <a:rPr lang="en-US" sz="1800">
                <a:latin typeface="Bookman Old Style"/>
                <a:ea typeface="+mn-lt"/>
                <a:cs typeface="+mn-lt"/>
                <a:hlinkClick r:id="rId4"/>
              </a:rPr>
              <a:t>https://www.uakron.edu/access/docs/handbooks/Assistive%20Listening%20Device-Sound%20Field2021.pdf</a:t>
            </a:r>
            <a:r>
              <a:rPr lang="en-US" sz="1800">
                <a:latin typeface="Bookman Old Style"/>
                <a:ea typeface="+mn-lt"/>
                <a:cs typeface="+mn-lt"/>
              </a:rPr>
              <a:t> </a:t>
            </a:r>
            <a:endParaRPr lang="en-US" sz="1800">
              <a:latin typeface="Bookman Old Style"/>
              <a:cs typeface="Calibri"/>
            </a:endParaRPr>
          </a:p>
          <a:p>
            <a:r>
              <a:rPr lang="en-US" sz="1800" b="1">
                <a:latin typeface="Bookman Old Style"/>
                <a:cs typeface="Calibri"/>
              </a:rPr>
              <a:t>Instructor Responsibilities:</a:t>
            </a:r>
          </a:p>
          <a:p>
            <a:pPr lvl="1"/>
            <a:r>
              <a:rPr lang="en-US" sz="1800">
                <a:latin typeface="Bookman Old Style"/>
                <a:cs typeface="Calibri"/>
              </a:rPr>
              <a:t>Pick up any audio equipment needed for the student's accommodation</a:t>
            </a:r>
          </a:p>
          <a:p>
            <a:pPr lvl="1"/>
            <a:r>
              <a:rPr lang="en-US" sz="1800">
                <a:latin typeface="Bookman Old Style"/>
                <a:cs typeface="Calibri"/>
              </a:rPr>
              <a:t>Wear a clear-window mask to maximize visual cues</a:t>
            </a:r>
          </a:p>
          <a:p>
            <a:pPr lvl="1"/>
            <a:endParaRPr lang="en-US" sz="1400">
              <a:latin typeface="Bookman Old Style"/>
              <a:cs typeface="Calibri"/>
            </a:endParaRPr>
          </a:p>
          <a:p>
            <a:pPr lvl="1"/>
            <a:endParaRPr lang="en-US" sz="1400">
              <a:latin typeface="Bookman Old Style"/>
              <a:cs typeface="Calibri"/>
            </a:endParaRPr>
          </a:p>
        </p:txBody>
      </p:sp>
      <p:sp>
        <p:nvSpPr>
          <p:cNvPr id="4" name="TextBox 3">
            <a:extLst>
              <a:ext uri="{FF2B5EF4-FFF2-40B4-BE49-F238E27FC236}">
                <a16:creationId xmlns:a16="http://schemas.microsoft.com/office/drawing/2014/main" id="{310B2E67-FD11-2FC4-555C-D2B81DD4DE7D}"/>
              </a:ext>
            </a:extLst>
          </p:cNvPr>
          <p:cNvSpPr txBox="1"/>
          <p:nvPr/>
        </p:nvSpPr>
        <p:spPr>
          <a:xfrm>
            <a:off x="840954" y="6101507"/>
            <a:ext cx="65531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rPr>
              <a:t>Contact: </a:t>
            </a:r>
            <a:r>
              <a:rPr lang="en-US">
                <a:latin typeface="Bookman Old Style"/>
              </a:rPr>
              <a:t>Heather Rose </a:t>
            </a:r>
            <a:r>
              <a:rPr lang="en-US">
                <a:latin typeface="Bookman Old Style"/>
                <a:hlinkClick r:id="rId5"/>
              </a:rPr>
              <a:t>hrose@uakron.edu</a:t>
            </a:r>
            <a:endParaRPr lang="en-US" b="1">
              <a:latin typeface="Bookman Old Style"/>
            </a:endParaRPr>
          </a:p>
          <a:p>
            <a:endParaRPr lang="en-US">
              <a:latin typeface="Bookman Old Style"/>
            </a:endParaRPr>
          </a:p>
        </p:txBody>
      </p:sp>
      <p:pic>
        <p:nvPicPr>
          <p:cNvPr id="12" name="Picture 12" descr="A picture containing icon&#10;&#10;Description automatically generated">
            <a:extLst>
              <a:ext uri="{FF2B5EF4-FFF2-40B4-BE49-F238E27FC236}">
                <a16:creationId xmlns:a16="http://schemas.microsoft.com/office/drawing/2014/main" id="{B819A052-0E0F-5AF5-99F1-75195207B503}"/>
              </a:ext>
            </a:extLst>
          </p:cNvPr>
          <p:cNvPicPr>
            <a:picLocks noChangeAspect="1"/>
          </p:cNvPicPr>
          <p:nvPr/>
        </p:nvPicPr>
        <p:blipFill rotWithShape="1">
          <a:blip r:embed="rId6"/>
          <a:srcRect l="-264" t="65699" r="65171"/>
          <a:stretch/>
        </p:blipFill>
        <p:spPr>
          <a:xfrm>
            <a:off x="9386516" y="4641654"/>
            <a:ext cx="1268598" cy="1284431"/>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9F35573F-7CBC-6110-5EBC-3CB259177B80}"/>
              </a:ext>
            </a:extLst>
          </p:cNvPr>
          <p:cNvPicPr>
            <a:picLocks noChangeAspect="1"/>
          </p:cNvPicPr>
          <p:nvPr/>
        </p:nvPicPr>
        <p:blipFill rotWithShape="1">
          <a:blip r:embed="rId6"/>
          <a:srcRect l="32967" t="32924" r="32601" b="32967"/>
          <a:stretch/>
        </p:blipFill>
        <p:spPr>
          <a:xfrm>
            <a:off x="735618" y="4640484"/>
            <a:ext cx="1277953" cy="1269925"/>
          </a:xfrm>
          <a:prstGeom prst="rect">
            <a:avLst/>
          </a:prstGeom>
        </p:spPr>
      </p:pic>
      <p:pic>
        <p:nvPicPr>
          <p:cNvPr id="15" name="Picture 15" descr="A picture containing icon&#10;&#10;Description automatically generated">
            <a:extLst>
              <a:ext uri="{FF2B5EF4-FFF2-40B4-BE49-F238E27FC236}">
                <a16:creationId xmlns:a16="http://schemas.microsoft.com/office/drawing/2014/main" id="{4F694537-5143-A476-D553-780ECE34FE70}"/>
              </a:ext>
            </a:extLst>
          </p:cNvPr>
          <p:cNvPicPr>
            <a:picLocks noChangeAspect="1"/>
          </p:cNvPicPr>
          <p:nvPr/>
        </p:nvPicPr>
        <p:blipFill rotWithShape="1">
          <a:blip r:embed="rId6"/>
          <a:srcRect l="32601" t="65201" r="33333" b="733"/>
          <a:stretch/>
        </p:blipFill>
        <p:spPr>
          <a:xfrm>
            <a:off x="4710388" y="4641654"/>
            <a:ext cx="1277929" cy="1277930"/>
          </a:xfrm>
          <a:prstGeom prst="rect">
            <a:avLst/>
          </a:prstGeom>
        </p:spPr>
      </p:pic>
    </p:spTree>
    <p:extLst>
      <p:ext uri="{BB962C8B-B14F-4D97-AF65-F5344CB8AC3E}">
        <p14:creationId xmlns:p14="http://schemas.microsoft.com/office/powerpoint/2010/main" val="168322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1FE3-1F81-C204-D637-CF4BE0B52306}"/>
              </a:ext>
            </a:extLst>
          </p:cNvPr>
          <p:cNvSpPr>
            <a:spLocks noGrp="1"/>
          </p:cNvSpPr>
          <p:nvPr>
            <p:ph type="title"/>
          </p:nvPr>
        </p:nvSpPr>
        <p:spPr/>
        <p:txBody>
          <a:bodyPr/>
          <a:lstStyle/>
          <a:p>
            <a:r>
              <a:rPr lang="en-US">
                <a:latin typeface="Century Gothic"/>
              </a:rPr>
              <a:t>Interpreters</a:t>
            </a:r>
          </a:p>
        </p:txBody>
      </p:sp>
      <p:sp>
        <p:nvSpPr>
          <p:cNvPr id="3" name="Content Placeholder 2">
            <a:extLst>
              <a:ext uri="{FF2B5EF4-FFF2-40B4-BE49-F238E27FC236}">
                <a16:creationId xmlns:a16="http://schemas.microsoft.com/office/drawing/2014/main" id="{14B28B33-4D28-F1F3-00AB-9F12BA6F1ACC}"/>
              </a:ext>
            </a:extLst>
          </p:cNvPr>
          <p:cNvSpPr>
            <a:spLocks noGrp="1"/>
          </p:cNvSpPr>
          <p:nvPr>
            <p:ph idx="1"/>
          </p:nvPr>
        </p:nvSpPr>
        <p:spPr>
          <a:xfrm>
            <a:off x="838200" y="1825625"/>
            <a:ext cx="10515600" cy="3928933"/>
          </a:xfrm>
        </p:spPr>
        <p:txBody>
          <a:bodyPr vert="horz" lIns="91440" tIns="45720" rIns="91440" bIns="45720" rtlCol="0" anchor="t">
            <a:normAutofit fontScale="92500" lnSpcReduction="20000"/>
          </a:bodyPr>
          <a:lstStyle/>
          <a:p>
            <a:r>
              <a:rPr lang="en-US" sz="1800">
                <a:latin typeface="Bookman Old Style"/>
                <a:ea typeface="+mn-lt"/>
                <a:cs typeface="+mn-lt"/>
              </a:rPr>
              <a:t>The Office of Accessibility has two staff American Sign Language interpreters and contracts with two community agencies  </a:t>
            </a:r>
            <a:endParaRPr lang="en-US"/>
          </a:p>
          <a:p>
            <a:r>
              <a:rPr lang="en-US" sz="1800">
                <a:latin typeface="Bookman Old Style"/>
                <a:ea typeface="+mn-lt"/>
                <a:cs typeface="+mn-lt"/>
              </a:rPr>
              <a:t>Coordination for approved students is completed by the Office of Accessibility </a:t>
            </a:r>
          </a:p>
          <a:p>
            <a:r>
              <a:rPr lang="en-US" sz="1800">
                <a:latin typeface="Bookman Old Style"/>
                <a:ea typeface="+mn-lt"/>
                <a:cs typeface="+mn-lt"/>
              </a:rPr>
              <a:t>Interpreters are provided either in-person or virtually</a:t>
            </a:r>
            <a:endParaRPr lang="en-US" sz="1800">
              <a:latin typeface="Bookman Old Style"/>
              <a:cs typeface="Calibri" panose="020F0502020204030204"/>
            </a:endParaRPr>
          </a:p>
          <a:p>
            <a:r>
              <a:rPr lang="en-US" sz="1800">
                <a:latin typeface="Bookman Old Style"/>
                <a:ea typeface="+mn-lt"/>
                <a:cs typeface="+mn-lt"/>
              </a:rPr>
              <a:t>Securing chairs through Physical Facilities can be coordinated by the Office of Accessibility if needed</a:t>
            </a:r>
          </a:p>
          <a:p>
            <a:r>
              <a:rPr lang="en-US" sz="1800">
                <a:latin typeface="Bookman Old Style"/>
                <a:ea typeface="+mn-lt"/>
                <a:cs typeface="+mn-lt"/>
                <a:hlinkClick r:id="rId3"/>
              </a:rPr>
              <a:t>https://www.uakron.edu/access/docs/handbooks/Sign%20Language%20and%20oral%20Interpreters%202019.pdf</a:t>
            </a:r>
            <a:r>
              <a:rPr lang="en-US" sz="1800">
                <a:latin typeface="Bookman Old Style"/>
                <a:ea typeface="+mn-lt"/>
                <a:cs typeface="+mn-lt"/>
              </a:rPr>
              <a:t> </a:t>
            </a:r>
          </a:p>
          <a:p>
            <a:r>
              <a:rPr lang="en-US" sz="1800" b="1">
                <a:latin typeface="Bookman Old Style"/>
                <a:ea typeface="+mn-lt"/>
                <a:cs typeface="+mn-lt"/>
              </a:rPr>
              <a:t>Instructor Responsibilities:</a:t>
            </a:r>
          </a:p>
          <a:p>
            <a:pPr lvl="1"/>
            <a:r>
              <a:rPr lang="en-US" sz="1700">
                <a:latin typeface="Bookman Old Style"/>
                <a:ea typeface="+mn-lt"/>
                <a:cs typeface="+mn-lt"/>
              </a:rPr>
              <a:t>Add interpreters as an observer to Brightspace so they can have access to materials and terms</a:t>
            </a:r>
          </a:p>
          <a:p>
            <a:pPr lvl="1"/>
            <a:r>
              <a:rPr lang="en-US" sz="1700">
                <a:latin typeface="Bookman Old Style"/>
                <a:ea typeface="+mn-lt"/>
                <a:cs typeface="+mn-lt"/>
              </a:rPr>
              <a:t>Provide the Teams room link if the interpreter is providing services virtually</a:t>
            </a:r>
          </a:p>
          <a:p>
            <a:r>
              <a:rPr lang="en-US" sz="1800" b="1">
                <a:latin typeface="Bookman Old Style"/>
                <a:ea typeface="+mn-lt"/>
                <a:cs typeface="+mn-lt"/>
              </a:rPr>
              <a:t>Student Responsibilities:</a:t>
            </a:r>
          </a:p>
          <a:p>
            <a:pPr lvl="1"/>
            <a:r>
              <a:rPr lang="en-US" sz="1700">
                <a:latin typeface="Bookman Old Style"/>
                <a:ea typeface="+mn-lt"/>
                <a:cs typeface="+mn-lt"/>
              </a:rPr>
              <a:t>Long-term requests must be completed at least four weeks prior to the beginning of the semester</a:t>
            </a:r>
          </a:p>
          <a:p>
            <a:pPr lvl="1"/>
            <a:r>
              <a:rPr lang="en-US" sz="1700">
                <a:latin typeface="Bookman Old Style"/>
                <a:ea typeface="+mn-lt"/>
                <a:cs typeface="+mn-lt"/>
              </a:rPr>
              <a:t>One-day requests must be completed at least five business days before the interpreter is needed</a:t>
            </a:r>
          </a:p>
          <a:p>
            <a:pPr lvl="1"/>
            <a:r>
              <a:rPr lang="en-US" sz="1700">
                <a:latin typeface="Bookman Old Style"/>
                <a:ea typeface="+mn-lt"/>
                <a:cs typeface="+mn-lt"/>
              </a:rPr>
              <a:t>Bring a lap-top if the accommodation is being met virtually for in-person classes</a:t>
            </a:r>
          </a:p>
          <a:p>
            <a:pPr marL="0" indent="0">
              <a:buNone/>
            </a:pPr>
            <a:endParaRPr lang="en-US" sz="1800">
              <a:latin typeface="Bookman Old Style"/>
              <a:cs typeface="Calibri" panose="020F0502020204030204"/>
            </a:endParaRPr>
          </a:p>
          <a:p>
            <a:pPr lvl="1"/>
            <a:endParaRPr lang="en-US" sz="1800">
              <a:latin typeface="Bookman Old Style"/>
              <a:ea typeface="+mn-lt"/>
              <a:cs typeface="+mn-lt"/>
            </a:endParaRPr>
          </a:p>
        </p:txBody>
      </p:sp>
      <p:sp>
        <p:nvSpPr>
          <p:cNvPr id="4" name="TextBox 3">
            <a:extLst>
              <a:ext uri="{FF2B5EF4-FFF2-40B4-BE49-F238E27FC236}">
                <a16:creationId xmlns:a16="http://schemas.microsoft.com/office/drawing/2014/main" id="{CA48814F-5EBA-2D92-7FA8-0046A7C4ECE3}"/>
              </a:ext>
            </a:extLst>
          </p:cNvPr>
          <p:cNvSpPr txBox="1"/>
          <p:nvPr/>
        </p:nvSpPr>
        <p:spPr>
          <a:xfrm>
            <a:off x="840954" y="6000519"/>
            <a:ext cx="63787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rPr>
              <a:t>Contact: </a:t>
            </a:r>
            <a:r>
              <a:rPr lang="en-US">
                <a:latin typeface="Bookman Old Style"/>
              </a:rPr>
              <a:t>Heather Rose </a:t>
            </a:r>
            <a:r>
              <a:rPr lang="en-US">
                <a:latin typeface="Bookman Old Style"/>
                <a:hlinkClick r:id="rId4"/>
              </a:rPr>
              <a:t>hrose@uakron.edu</a:t>
            </a:r>
            <a:endParaRPr lang="en-US">
              <a:latin typeface="Calibri" panose="020F0502020204030204"/>
              <a:cs typeface="Calibri" panose="020F0502020204030204"/>
            </a:endParaRPr>
          </a:p>
          <a:p>
            <a:endParaRPr lang="en-US">
              <a:latin typeface="Bookman Old Style"/>
            </a:endParaRPr>
          </a:p>
        </p:txBody>
      </p:sp>
    </p:spTree>
    <p:extLst>
      <p:ext uri="{BB962C8B-B14F-4D97-AF65-F5344CB8AC3E}">
        <p14:creationId xmlns:p14="http://schemas.microsoft.com/office/powerpoint/2010/main" val="420832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F03B-3255-E31B-6194-39A124E038E2}"/>
              </a:ext>
            </a:extLst>
          </p:cNvPr>
          <p:cNvSpPr>
            <a:spLocks noGrp="1"/>
          </p:cNvSpPr>
          <p:nvPr>
            <p:ph type="title"/>
          </p:nvPr>
        </p:nvSpPr>
        <p:spPr/>
        <p:txBody>
          <a:bodyPr/>
          <a:lstStyle/>
          <a:p>
            <a:r>
              <a:rPr lang="en-US">
                <a:latin typeface="Century Gothic"/>
              </a:rPr>
              <a:t>Notetaking Accommodations</a:t>
            </a:r>
          </a:p>
        </p:txBody>
      </p:sp>
      <p:sp>
        <p:nvSpPr>
          <p:cNvPr id="3" name="Content Placeholder 2">
            <a:extLst>
              <a:ext uri="{FF2B5EF4-FFF2-40B4-BE49-F238E27FC236}">
                <a16:creationId xmlns:a16="http://schemas.microsoft.com/office/drawing/2014/main" id="{8D052E15-5F0D-386C-F105-E92E13EA147F}"/>
              </a:ext>
            </a:extLst>
          </p:cNvPr>
          <p:cNvSpPr>
            <a:spLocks noGrp="1"/>
          </p:cNvSpPr>
          <p:nvPr>
            <p:ph idx="1"/>
          </p:nvPr>
        </p:nvSpPr>
        <p:spPr>
          <a:xfrm>
            <a:off x="838200" y="1638720"/>
            <a:ext cx="10515600" cy="1938367"/>
          </a:xfrm>
        </p:spPr>
        <p:txBody>
          <a:bodyPr vert="horz" lIns="91440" tIns="45720" rIns="91440" bIns="45720" rtlCol="0" anchor="t">
            <a:normAutofit/>
          </a:bodyPr>
          <a:lstStyle/>
          <a:p>
            <a:pPr lvl="1"/>
            <a:r>
              <a:rPr lang="en-US" sz="1600">
                <a:latin typeface="Bookman Old Style"/>
                <a:ea typeface="+mn-lt"/>
                <a:cs typeface="+mn-lt"/>
              </a:rPr>
              <a:t>Notetaking accommodations are coordinated by the Office of Accessibility for approved students who request a peer notetaker in their class</a:t>
            </a:r>
            <a:endParaRPr lang="en-US" sz="1600">
              <a:cs typeface="Calibri"/>
            </a:endParaRPr>
          </a:p>
          <a:p>
            <a:pPr lvl="1"/>
            <a:r>
              <a:rPr lang="en-US" sz="1600">
                <a:latin typeface="Bookman Old Style"/>
                <a:ea typeface="+mn-lt"/>
                <a:cs typeface="+mn-lt"/>
              </a:rPr>
              <a:t>The notetaking coordination process involves:</a:t>
            </a:r>
            <a:endParaRPr lang="en-US" sz="1600">
              <a:latin typeface="Calibri" panose="020F0502020204030204"/>
              <a:ea typeface="+mn-lt"/>
              <a:cs typeface="+mn-lt"/>
            </a:endParaRPr>
          </a:p>
          <a:p>
            <a:pPr lvl="2"/>
            <a:r>
              <a:rPr lang="en-US" sz="1600">
                <a:latin typeface="Bookman Old Style"/>
                <a:ea typeface="+mn-lt"/>
                <a:cs typeface="+mn-lt"/>
              </a:rPr>
              <a:t>Contacting instructors to determine if the course has a notetaking component and to verify the need for a peer notetaker</a:t>
            </a:r>
          </a:p>
          <a:p>
            <a:pPr lvl="2"/>
            <a:r>
              <a:rPr lang="en-US" sz="1600">
                <a:latin typeface="Bookman Old Style"/>
                <a:ea typeface="+mn-lt"/>
                <a:cs typeface="+mn-lt"/>
              </a:rPr>
              <a:t>Sending two rounds of recruitment emails to the class list</a:t>
            </a:r>
          </a:p>
          <a:p>
            <a:pPr lvl="2"/>
            <a:r>
              <a:rPr lang="en-US" sz="1600">
                <a:latin typeface="Bookman Old Style"/>
                <a:ea typeface="+mn-lt"/>
                <a:cs typeface="+mn-lt"/>
              </a:rPr>
              <a:t>In-person classroom notetaking recruitments as needed</a:t>
            </a:r>
            <a:endParaRPr lang="en-US" sz="1600">
              <a:latin typeface="Calibri" panose="020F0502020204030204"/>
              <a:ea typeface="+mn-lt"/>
              <a:cs typeface="+mn-lt"/>
            </a:endParaRPr>
          </a:p>
          <a:p>
            <a:pPr marL="914400" lvl="2" indent="0">
              <a:buNone/>
            </a:pPr>
            <a:endParaRPr lang="en-US" sz="1800">
              <a:latin typeface="Bookman Old Style"/>
              <a:ea typeface="+mn-lt"/>
              <a:cs typeface="+mn-lt"/>
            </a:endParaRPr>
          </a:p>
          <a:p>
            <a:endParaRPr lang="en-US">
              <a:cs typeface="Calibri"/>
            </a:endParaRPr>
          </a:p>
        </p:txBody>
      </p:sp>
      <p:sp>
        <p:nvSpPr>
          <p:cNvPr id="4" name="TextBox 3">
            <a:extLst>
              <a:ext uri="{FF2B5EF4-FFF2-40B4-BE49-F238E27FC236}">
                <a16:creationId xmlns:a16="http://schemas.microsoft.com/office/drawing/2014/main" id="{532967E4-1EC6-F15B-7AC3-8E47577BE966}"/>
              </a:ext>
            </a:extLst>
          </p:cNvPr>
          <p:cNvSpPr txBox="1"/>
          <p:nvPr/>
        </p:nvSpPr>
        <p:spPr>
          <a:xfrm>
            <a:off x="840954" y="5945435"/>
            <a:ext cx="62594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rPr>
              <a:t>Contact: </a:t>
            </a:r>
            <a:r>
              <a:rPr lang="en-US">
                <a:latin typeface="Bookman Old Style"/>
              </a:rPr>
              <a:t>Tess Miller </a:t>
            </a:r>
            <a:r>
              <a:rPr lang="en-US">
                <a:latin typeface="Bookman Old Style"/>
                <a:hlinkClick r:id="rId3"/>
              </a:rPr>
              <a:t>tmiller1@uakron.edu</a:t>
            </a:r>
            <a:endParaRPr lang="en-US" b="1">
              <a:latin typeface="Bookman Old Style"/>
            </a:endParaRPr>
          </a:p>
          <a:p>
            <a:endParaRPr lang="en-US">
              <a:latin typeface="Bookman Old Style"/>
            </a:endParaRPr>
          </a:p>
        </p:txBody>
      </p:sp>
      <p:sp>
        <p:nvSpPr>
          <p:cNvPr id="5" name="TextBox 4">
            <a:extLst>
              <a:ext uri="{FF2B5EF4-FFF2-40B4-BE49-F238E27FC236}">
                <a16:creationId xmlns:a16="http://schemas.microsoft.com/office/drawing/2014/main" id="{E21B0F61-157D-F335-426C-406154A4B861}"/>
              </a:ext>
            </a:extLst>
          </p:cNvPr>
          <p:cNvSpPr txBox="1"/>
          <p:nvPr/>
        </p:nvSpPr>
        <p:spPr>
          <a:xfrm>
            <a:off x="391098" y="3574729"/>
            <a:ext cx="10914042" cy="2279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2" indent="-285750">
              <a:lnSpc>
                <a:spcPct val="90000"/>
              </a:lnSpc>
              <a:spcBef>
                <a:spcPts val="500"/>
              </a:spcBef>
              <a:buFont typeface="Arial"/>
              <a:buChar char="•"/>
            </a:pPr>
            <a:r>
              <a:rPr lang="en-US" sz="1600">
                <a:latin typeface="Bookman Old Style"/>
              </a:rPr>
              <a:t>To assist in the process of fulfilling notetaking accommodation requests, instructors can:</a:t>
            </a:r>
            <a:endParaRPr lang="en-US" sz="1600">
              <a:latin typeface="Calibri" panose="020F0502020204030204"/>
              <a:cs typeface="Calibri" panose="020F0502020204030204"/>
            </a:endParaRPr>
          </a:p>
          <a:p>
            <a:pPr marL="1657350" lvl="3" indent="-285750">
              <a:lnSpc>
                <a:spcPct val="90000"/>
              </a:lnSpc>
              <a:spcBef>
                <a:spcPts val="500"/>
              </a:spcBef>
              <a:buFont typeface="Arial"/>
              <a:buChar char="•"/>
            </a:pPr>
            <a:r>
              <a:rPr lang="en-US" sz="1600">
                <a:latin typeface="Bookman Old Style"/>
              </a:rPr>
              <a:t>Share the notetaker recruitment announcement with their class (via email, Brightspace post, or verbal announcement) when the Office of Accessibility contacts them about the need for a notetaker in their course. </a:t>
            </a:r>
            <a:endParaRPr lang="en-US" sz="1600">
              <a:ea typeface="+mn-lt"/>
              <a:cs typeface="+mn-lt"/>
            </a:endParaRPr>
          </a:p>
          <a:p>
            <a:pPr marL="1200150" lvl="2" indent="-285750">
              <a:lnSpc>
                <a:spcPct val="90000"/>
              </a:lnSpc>
              <a:spcBef>
                <a:spcPts val="500"/>
              </a:spcBef>
              <a:buFont typeface="Arial"/>
              <a:buChar char="•"/>
            </a:pPr>
            <a:r>
              <a:rPr lang="en-US" sz="1600">
                <a:latin typeface="Bookman Old Style"/>
              </a:rPr>
              <a:t>In cases where no notetaker is found after following all recruitment steps, instructors are asked to share copies of their instructor notes with the student and permit use of the audio recorder accommodation, so the student can use these accommodations in place of a peer notetaker, to supplement their own notes</a:t>
            </a:r>
          </a:p>
          <a:p>
            <a:pPr marL="1200150" lvl="2" indent="-285750">
              <a:lnSpc>
                <a:spcPct val="90000"/>
              </a:lnSpc>
              <a:spcBef>
                <a:spcPts val="500"/>
              </a:spcBef>
              <a:buFont typeface="Arial"/>
              <a:buChar char="•"/>
            </a:pPr>
            <a:r>
              <a:rPr lang="en-US" sz="1600">
                <a:latin typeface="Bookman Old Style"/>
                <a:ea typeface="+mn-lt"/>
                <a:cs typeface="+mn-lt"/>
                <a:hlinkClick r:id="rId4"/>
              </a:rPr>
              <a:t>https://www.uakron.edu/access/docs/handbooks/Notetaking%202020.pdf</a:t>
            </a:r>
            <a:r>
              <a:rPr lang="en-US" sz="1600">
                <a:latin typeface="Bookman Old Style"/>
                <a:ea typeface="+mn-lt"/>
                <a:cs typeface="+mn-lt"/>
              </a:rPr>
              <a:t> </a:t>
            </a:r>
            <a:endParaRPr lang="en-US" sz="1600">
              <a:latin typeface="Bookman Old Style"/>
              <a:cs typeface="Calibri" panose="020F0502020204030204"/>
            </a:endParaRPr>
          </a:p>
        </p:txBody>
      </p:sp>
    </p:spTree>
    <p:extLst>
      <p:ext uri="{BB962C8B-B14F-4D97-AF65-F5344CB8AC3E}">
        <p14:creationId xmlns:p14="http://schemas.microsoft.com/office/powerpoint/2010/main" val="239917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283B0-7DEC-6C0B-7304-A7087E218EF1}"/>
              </a:ext>
            </a:extLst>
          </p:cNvPr>
          <p:cNvSpPr>
            <a:spLocks noGrp="1"/>
          </p:cNvSpPr>
          <p:nvPr>
            <p:ph type="title"/>
          </p:nvPr>
        </p:nvSpPr>
        <p:spPr/>
        <p:txBody>
          <a:bodyPr/>
          <a:lstStyle/>
          <a:p>
            <a:r>
              <a:rPr lang="en-US">
                <a:latin typeface="Century Gothic"/>
                <a:cs typeface="Calibri Light"/>
              </a:rPr>
              <a:t>STARS</a:t>
            </a:r>
            <a:endParaRPr lang="en-US">
              <a:latin typeface="Century Gothic"/>
            </a:endParaRPr>
          </a:p>
        </p:txBody>
      </p:sp>
      <p:sp>
        <p:nvSpPr>
          <p:cNvPr id="3" name="Content Placeholder 2">
            <a:extLst>
              <a:ext uri="{FF2B5EF4-FFF2-40B4-BE49-F238E27FC236}">
                <a16:creationId xmlns:a16="http://schemas.microsoft.com/office/drawing/2014/main" id="{2780A36D-B4CC-EAE3-2539-CF5DB72C0066}"/>
              </a:ext>
            </a:extLst>
          </p:cNvPr>
          <p:cNvSpPr>
            <a:spLocks noGrp="1"/>
          </p:cNvSpPr>
          <p:nvPr>
            <p:ph idx="1"/>
          </p:nvPr>
        </p:nvSpPr>
        <p:spPr>
          <a:xfrm>
            <a:off x="948369" y="1687914"/>
            <a:ext cx="10515600" cy="2304037"/>
          </a:xfrm>
        </p:spPr>
        <p:txBody>
          <a:bodyPr vert="horz" lIns="91440" tIns="45720" rIns="91440" bIns="45720" rtlCol="0" anchor="t">
            <a:normAutofit/>
          </a:bodyPr>
          <a:lstStyle/>
          <a:p>
            <a:r>
              <a:rPr lang="en-US" sz="1800">
                <a:latin typeface="Bookman Old Style"/>
                <a:ea typeface="+mn-lt"/>
                <a:cs typeface="+mn-lt"/>
              </a:rPr>
              <a:t>The Office of Accessibility utilizes a web-based Student Testing and Accommodation Request System (STARS) to better aid and support students in a more seamless and efficient manner</a:t>
            </a:r>
          </a:p>
          <a:p>
            <a:endParaRPr lang="en-US" sz="1800">
              <a:latin typeface="Bookman Old Style"/>
              <a:ea typeface="+mn-lt"/>
              <a:cs typeface="+mn-lt"/>
            </a:endParaRPr>
          </a:p>
          <a:p>
            <a:endParaRPr lang="en-US" sz="1800">
              <a:latin typeface="Bookman Old Style"/>
              <a:cs typeface="Calibri"/>
            </a:endParaRPr>
          </a:p>
        </p:txBody>
      </p:sp>
      <p:sp>
        <p:nvSpPr>
          <p:cNvPr id="4" name="TextBox 3">
            <a:extLst>
              <a:ext uri="{FF2B5EF4-FFF2-40B4-BE49-F238E27FC236}">
                <a16:creationId xmlns:a16="http://schemas.microsoft.com/office/drawing/2014/main" id="{9E97C657-40B6-4906-C21E-DED976573059}"/>
              </a:ext>
            </a:extLst>
          </p:cNvPr>
          <p:cNvSpPr txBox="1"/>
          <p:nvPr/>
        </p:nvSpPr>
        <p:spPr>
          <a:xfrm>
            <a:off x="4136834" y="3429918"/>
            <a:ext cx="392751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Bookman Old Style"/>
              </a:rPr>
              <a:t>COMING SOON!</a:t>
            </a:r>
            <a:endParaRPr lang="en-US"/>
          </a:p>
          <a:p>
            <a:pPr algn="ctr"/>
            <a:r>
              <a:rPr lang="en-US" sz="2800">
                <a:latin typeface="Bookman Old Style"/>
                <a:cs typeface="Calibri"/>
              </a:rPr>
              <a:t>The Instructor Portal</a:t>
            </a:r>
            <a:endParaRPr lang="en-US" sz="2000">
              <a:latin typeface="Bookman Old Style"/>
              <a:cs typeface="Calibri"/>
            </a:endParaRPr>
          </a:p>
        </p:txBody>
      </p:sp>
    </p:spTree>
    <p:extLst>
      <p:ext uri="{BB962C8B-B14F-4D97-AF65-F5344CB8AC3E}">
        <p14:creationId xmlns:p14="http://schemas.microsoft.com/office/powerpoint/2010/main" val="40970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33FE-39E1-7768-5928-48E99D1AD8A1}"/>
              </a:ext>
            </a:extLst>
          </p:cNvPr>
          <p:cNvSpPr>
            <a:spLocks noGrp="1"/>
          </p:cNvSpPr>
          <p:nvPr>
            <p:ph type="title"/>
          </p:nvPr>
        </p:nvSpPr>
        <p:spPr/>
        <p:txBody>
          <a:bodyPr/>
          <a:lstStyle/>
          <a:p>
            <a:r>
              <a:rPr lang="en-US">
                <a:latin typeface="Century Gothic"/>
              </a:rPr>
              <a:t>Testing</a:t>
            </a:r>
          </a:p>
        </p:txBody>
      </p:sp>
      <p:sp>
        <p:nvSpPr>
          <p:cNvPr id="3" name="Content Placeholder 2">
            <a:extLst>
              <a:ext uri="{FF2B5EF4-FFF2-40B4-BE49-F238E27FC236}">
                <a16:creationId xmlns:a16="http://schemas.microsoft.com/office/drawing/2014/main" id="{4574DE3A-E477-BD60-D2A3-EE631DEB5B86}"/>
              </a:ext>
            </a:extLst>
          </p:cNvPr>
          <p:cNvSpPr>
            <a:spLocks noGrp="1"/>
          </p:cNvSpPr>
          <p:nvPr>
            <p:ph idx="1"/>
          </p:nvPr>
        </p:nvSpPr>
        <p:spPr>
          <a:xfrm>
            <a:off x="838200" y="1566833"/>
            <a:ext cx="10515600" cy="1604225"/>
          </a:xfrm>
        </p:spPr>
        <p:txBody>
          <a:bodyPr vert="horz" lIns="91440" tIns="45720" rIns="91440" bIns="45720" rtlCol="0" anchor="t">
            <a:normAutofit lnSpcReduction="10000"/>
          </a:bodyPr>
          <a:lstStyle/>
          <a:p>
            <a:pPr lvl="1"/>
            <a:r>
              <a:rPr lang="en-US" sz="1800">
                <a:latin typeface="Bookman Old Style"/>
                <a:ea typeface="+mn-lt"/>
                <a:cs typeface="+mn-lt"/>
              </a:rPr>
              <a:t>Alternative testing accommodations are some of the most used accommodations through the Office of Accessibility </a:t>
            </a:r>
          </a:p>
          <a:p>
            <a:pPr lvl="1"/>
            <a:r>
              <a:rPr lang="en-US" sz="1800">
                <a:latin typeface="Bookman Old Style"/>
                <a:ea typeface="+mn-lt"/>
                <a:cs typeface="+mn-lt"/>
              </a:rPr>
              <a:t>Alternative testing often includes time extensions, testing in a distraction reduced space, and the use of technology or a reader/scribe during testing</a:t>
            </a:r>
            <a:endParaRPr lang="en-US" sz="1800">
              <a:latin typeface="Bookman Old Style"/>
              <a:cs typeface="Calibri"/>
            </a:endParaRPr>
          </a:p>
          <a:p>
            <a:pPr lvl="1"/>
            <a:r>
              <a:rPr lang="en-US" sz="1800">
                <a:latin typeface="Bookman Old Style"/>
                <a:ea typeface="+mn-lt"/>
                <a:cs typeface="+mn-lt"/>
                <a:hlinkClick r:id="rId3"/>
              </a:rPr>
              <a:t>https://www.uakron.edu/access/docs/handbooks/Testing%20Accommodations%202021.pdf</a:t>
            </a:r>
            <a:r>
              <a:rPr lang="en-US" sz="1800">
                <a:latin typeface="Bookman Old Style"/>
                <a:ea typeface="+mn-lt"/>
                <a:cs typeface="+mn-lt"/>
              </a:rPr>
              <a:t> </a:t>
            </a:r>
          </a:p>
          <a:p>
            <a:pPr lvl="2"/>
            <a:endParaRPr lang="en-US">
              <a:latin typeface="Bookman Old Style"/>
              <a:cs typeface="Calibri"/>
            </a:endParaRPr>
          </a:p>
          <a:p>
            <a:endParaRPr lang="en-US">
              <a:cs typeface="Calibri"/>
            </a:endParaRPr>
          </a:p>
        </p:txBody>
      </p:sp>
      <p:sp>
        <p:nvSpPr>
          <p:cNvPr id="4" name="TextBox 3">
            <a:extLst>
              <a:ext uri="{FF2B5EF4-FFF2-40B4-BE49-F238E27FC236}">
                <a16:creationId xmlns:a16="http://schemas.microsoft.com/office/drawing/2014/main" id="{392EBE08-9D9C-E16A-1072-B55C26A91201}"/>
              </a:ext>
            </a:extLst>
          </p:cNvPr>
          <p:cNvSpPr txBox="1"/>
          <p:nvPr/>
        </p:nvSpPr>
        <p:spPr>
          <a:xfrm>
            <a:off x="840954" y="5991339"/>
            <a:ext cx="71866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rPr>
              <a:t>Contact: </a:t>
            </a:r>
            <a:r>
              <a:rPr lang="en-US">
                <a:latin typeface="Bookman Old Style"/>
              </a:rPr>
              <a:t>Natalie Martin </a:t>
            </a:r>
            <a:r>
              <a:rPr lang="en-US">
                <a:latin typeface="Bookman Old Style"/>
                <a:hlinkClick r:id="rId4"/>
              </a:rPr>
              <a:t>nab87@uakron.edu</a:t>
            </a:r>
            <a:endParaRPr lang="en-US">
              <a:latin typeface="Calibri" panose="020F0502020204030204"/>
              <a:cs typeface="Calibri" panose="020F0502020204030204"/>
            </a:endParaRPr>
          </a:p>
          <a:p>
            <a:endParaRPr lang="en-US">
              <a:latin typeface="Bookman Old Style"/>
            </a:endParaRPr>
          </a:p>
        </p:txBody>
      </p:sp>
      <p:sp>
        <p:nvSpPr>
          <p:cNvPr id="5" name="TextBox 4">
            <a:extLst>
              <a:ext uri="{FF2B5EF4-FFF2-40B4-BE49-F238E27FC236}">
                <a16:creationId xmlns:a16="http://schemas.microsoft.com/office/drawing/2014/main" id="{DF4005ED-CDF4-1361-457F-C364584AD56C}"/>
              </a:ext>
            </a:extLst>
          </p:cNvPr>
          <p:cNvSpPr txBox="1"/>
          <p:nvPr/>
        </p:nvSpPr>
        <p:spPr>
          <a:xfrm>
            <a:off x="842513" y="3071004"/>
            <a:ext cx="603561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rPr>
              <a:t>Student Responsibilities</a:t>
            </a:r>
          </a:p>
          <a:p>
            <a:pPr marL="285750" indent="-285750">
              <a:buFont typeface="Arial"/>
              <a:buChar char="•"/>
            </a:pPr>
            <a:r>
              <a:rPr lang="en-US">
                <a:latin typeface="Bookman Old Style"/>
                <a:ea typeface="+mn-lt"/>
                <a:cs typeface="+mn-lt"/>
              </a:rPr>
              <a:t>Talk to faculty members to determine if they will be testing in their distraction reduced space in Simmons Hall, or if the faculty member can meet their accommodations in a different location</a:t>
            </a:r>
            <a:endParaRPr lang="en-US">
              <a:latin typeface="Bookman Old Style"/>
            </a:endParaRPr>
          </a:p>
          <a:p>
            <a:pPr marL="285750" indent="-285750">
              <a:buFont typeface="Arial"/>
              <a:buChar char="•"/>
            </a:pPr>
            <a:r>
              <a:rPr lang="en-US">
                <a:latin typeface="Bookman Old Style"/>
                <a:ea typeface="+mn-lt"/>
                <a:cs typeface="+mn-lt"/>
              </a:rPr>
              <a:t>Schedule testing appointments to test in their distracted reduced space by submitting a testing request in our online system (STARS) at least 4 business days in advance</a:t>
            </a:r>
            <a:endParaRPr lang="en-US">
              <a:latin typeface="Bookman Old Style"/>
            </a:endParaRPr>
          </a:p>
          <a:p>
            <a:endParaRPr lang="en-US">
              <a:cs typeface="Calibri"/>
            </a:endParaRPr>
          </a:p>
        </p:txBody>
      </p:sp>
      <p:sp>
        <p:nvSpPr>
          <p:cNvPr id="6" name="TextBox 5">
            <a:extLst>
              <a:ext uri="{FF2B5EF4-FFF2-40B4-BE49-F238E27FC236}">
                <a16:creationId xmlns:a16="http://schemas.microsoft.com/office/drawing/2014/main" id="{9FB5F09D-ADE9-50AF-2DAE-E904A9AFF39A}"/>
              </a:ext>
            </a:extLst>
          </p:cNvPr>
          <p:cNvSpPr txBox="1"/>
          <p:nvPr/>
        </p:nvSpPr>
        <p:spPr>
          <a:xfrm>
            <a:off x="6765985" y="3071004"/>
            <a:ext cx="538863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rPr>
              <a:t>Instructor Responsibilities</a:t>
            </a:r>
          </a:p>
          <a:p>
            <a:pPr marL="285750" indent="-285750">
              <a:buFont typeface="Arial"/>
              <a:buChar char="•"/>
            </a:pPr>
            <a:r>
              <a:rPr lang="en-US">
                <a:latin typeface="Bookman Old Style"/>
                <a:ea typeface="+mn-lt"/>
                <a:cs typeface="+mn-lt"/>
              </a:rPr>
              <a:t>Complete the Alternative Testing Agreement form as soon as possible after receiving the student’s letter of accommodation</a:t>
            </a:r>
            <a:endParaRPr lang="en-US">
              <a:latin typeface="Bookman Old Style"/>
            </a:endParaRPr>
          </a:p>
          <a:p>
            <a:pPr marL="285750" indent="-285750">
              <a:buFont typeface="Arial"/>
              <a:buChar char="•"/>
            </a:pPr>
            <a:r>
              <a:rPr lang="en-US">
                <a:latin typeface="Bookman Old Style"/>
                <a:ea typeface="+mn-lt"/>
                <a:cs typeface="+mn-lt"/>
              </a:rPr>
              <a:t>Send the student’s testing location in Simmons a copy of the exam (if applicable) at least one day before the exam whenever possible</a:t>
            </a:r>
            <a:endParaRPr lang="en-US">
              <a:latin typeface="Bookman Old Style"/>
            </a:endParaRPr>
          </a:p>
          <a:p>
            <a:pPr marL="742950" lvl="1" indent="-285750">
              <a:buFont typeface="Arial"/>
              <a:buChar char="•"/>
            </a:pPr>
            <a:r>
              <a:rPr lang="en-US">
                <a:latin typeface="Bookman Old Style"/>
                <a:ea typeface="+mn-lt"/>
                <a:cs typeface="+mn-lt"/>
              </a:rPr>
              <a:t>Exams can be e-mailed, dropped off in person, or uploaded via the secure link in the testing appointment notification email received</a:t>
            </a:r>
            <a:endParaRPr lang="en-US">
              <a:latin typeface="Bookman Old Style"/>
            </a:endParaRPr>
          </a:p>
          <a:p>
            <a:endParaRPr lang="en-US">
              <a:cs typeface="Calibri"/>
            </a:endParaRPr>
          </a:p>
        </p:txBody>
      </p:sp>
    </p:spTree>
    <p:extLst>
      <p:ext uri="{BB962C8B-B14F-4D97-AF65-F5344CB8AC3E}">
        <p14:creationId xmlns:p14="http://schemas.microsoft.com/office/powerpoint/2010/main" val="301865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C09C-CDA3-23DC-5052-41809BC8C89C}"/>
              </a:ext>
            </a:extLst>
          </p:cNvPr>
          <p:cNvSpPr>
            <a:spLocks noGrp="1"/>
          </p:cNvSpPr>
          <p:nvPr>
            <p:ph type="title"/>
          </p:nvPr>
        </p:nvSpPr>
        <p:spPr/>
        <p:txBody>
          <a:bodyPr/>
          <a:lstStyle/>
          <a:p>
            <a:r>
              <a:rPr lang="en-US">
                <a:latin typeface="Century Gothic"/>
              </a:rPr>
              <a:t>Virtual Transcription</a:t>
            </a:r>
          </a:p>
        </p:txBody>
      </p:sp>
      <p:sp>
        <p:nvSpPr>
          <p:cNvPr id="3" name="Content Placeholder 2">
            <a:extLst>
              <a:ext uri="{FF2B5EF4-FFF2-40B4-BE49-F238E27FC236}">
                <a16:creationId xmlns:a16="http://schemas.microsoft.com/office/drawing/2014/main" id="{D8F5BAA1-4858-0779-1EEC-2521E006B869}"/>
              </a:ext>
            </a:extLst>
          </p:cNvPr>
          <p:cNvSpPr>
            <a:spLocks noGrp="1"/>
          </p:cNvSpPr>
          <p:nvPr>
            <p:ph idx="1"/>
          </p:nvPr>
        </p:nvSpPr>
        <p:spPr>
          <a:xfrm>
            <a:off x="838200" y="1825625"/>
            <a:ext cx="10515600" cy="3897151"/>
          </a:xfrm>
        </p:spPr>
        <p:txBody>
          <a:bodyPr vert="horz" lIns="91440" tIns="45720" rIns="91440" bIns="45720" rtlCol="0" anchor="t">
            <a:normAutofit fontScale="92500" lnSpcReduction="10000"/>
          </a:bodyPr>
          <a:lstStyle/>
          <a:p>
            <a:pPr lvl="1"/>
            <a:r>
              <a:rPr lang="en-US" sz="1800">
                <a:latin typeface="Bookman Old Style"/>
                <a:ea typeface="+mn-lt"/>
                <a:cs typeface="+mn-lt"/>
              </a:rPr>
              <a:t>Virtual transcription is an accommodation provided through the Office of Accessibility for approved students and their courses</a:t>
            </a:r>
            <a:endParaRPr lang="en-US"/>
          </a:p>
          <a:p>
            <a:pPr lvl="1"/>
            <a:r>
              <a:rPr lang="en-US" sz="1800">
                <a:latin typeface="Bookman Old Style"/>
                <a:ea typeface="+mn-lt"/>
                <a:cs typeface="+mn-lt"/>
              </a:rPr>
              <a:t>The new process of transcription is free through Microsoft Teams</a:t>
            </a:r>
            <a:endParaRPr lang="en-US">
              <a:latin typeface="Calibri" panose="020F0502020204030204"/>
              <a:ea typeface="+mn-lt"/>
              <a:cs typeface="+mn-lt"/>
            </a:endParaRPr>
          </a:p>
          <a:p>
            <a:pPr lvl="1"/>
            <a:r>
              <a:rPr lang="en-US" sz="1800">
                <a:latin typeface="Bookman Old Style"/>
                <a:ea typeface="+mn-lt"/>
                <a:cs typeface="+mn-lt"/>
              </a:rPr>
              <a:t>The student brings a laptop to class, the professor wears a microphone for clarity, and as the professor speaks the student gets a transcript on their computer through a private room on Teams</a:t>
            </a:r>
            <a:endParaRPr lang="en-US">
              <a:cs typeface="Calibri"/>
            </a:endParaRPr>
          </a:p>
          <a:p>
            <a:pPr lvl="1"/>
            <a:r>
              <a:rPr lang="en-US" sz="1800">
                <a:latin typeface="Bookman Old Style"/>
                <a:ea typeface="+mn-lt"/>
                <a:cs typeface="+mn-lt"/>
                <a:hlinkClick r:id="rId3"/>
              </a:rPr>
              <a:t>https://www.uakron.edu/access/docs/handbooks/Transcriber%20Accommodations2020.pdf</a:t>
            </a:r>
            <a:r>
              <a:rPr lang="en-US" sz="1800">
                <a:latin typeface="Bookman Old Style"/>
                <a:ea typeface="+mn-lt"/>
                <a:cs typeface="+mn-lt"/>
              </a:rPr>
              <a:t> </a:t>
            </a:r>
          </a:p>
          <a:p>
            <a:pPr lvl="1"/>
            <a:r>
              <a:rPr lang="en-US" sz="1800" b="1">
                <a:latin typeface="Bookman Old Style"/>
                <a:ea typeface="+mn-lt"/>
                <a:cs typeface="+mn-lt"/>
              </a:rPr>
              <a:t>Instructor Responsibilities:</a:t>
            </a:r>
          </a:p>
          <a:p>
            <a:pPr lvl="2"/>
            <a:r>
              <a:rPr lang="en-US" sz="1900">
                <a:latin typeface="Bookman Old Style"/>
                <a:ea typeface="+mn-lt"/>
                <a:cs typeface="+mn-lt"/>
              </a:rPr>
              <a:t>Wear a microphone when lecturing to improve the accuracy of the transcription (These can be borrowed from our office)</a:t>
            </a:r>
            <a:endParaRPr lang="en-US" sz="1700">
              <a:latin typeface="Bookman Old Style"/>
              <a:ea typeface="+mn-lt"/>
              <a:cs typeface="+mn-lt"/>
            </a:endParaRPr>
          </a:p>
          <a:p>
            <a:pPr lvl="2"/>
            <a:r>
              <a:rPr lang="en-US" sz="1900">
                <a:latin typeface="Bookman Old Style"/>
                <a:ea typeface="+mn-lt"/>
                <a:cs typeface="+mn-lt"/>
              </a:rPr>
              <a:t>Allow the staff transcriber access to Brightspace so they can familiarize themselves with terms/language if providing services virtually</a:t>
            </a:r>
          </a:p>
          <a:p>
            <a:pPr lvl="2"/>
            <a:r>
              <a:rPr lang="en-US" sz="1800">
                <a:latin typeface="Bookman Old Style"/>
                <a:ea typeface="+mn-lt"/>
                <a:cs typeface="+mn-lt"/>
              </a:rPr>
              <a:t>Send the Teams room link to the staff transcriber if providing services virtually </a:t>
            </a:r>
            <a:endParaRPr lang="en-US">
              <a:latin typeface="Bookman Old Style"/>
              <a:cs typeface="Calibri" panose="020F0502020204030204"/>
            </a:endParaRPr>
          </a:p>
          <a:p>
            <a:pPr lvl="2"/>
            <a:r>
              <a:rPr lang="en-US" sz="1800">
                <a:latin typeface="Bookman Old Style"/>
                <a:ea typeface="+mn-lt"/>
                <a:cs typeface="+mn-lt"/>
              </a:rPr>
              <a:t>Read our Teams transcription guide</a:t>
            </a:r>
            <a:endParaRPr lang="en-US"/>
          </a:p>
          <a:p>
            <a:endParaRPr lang="en-US">
              <a:cs typeface="Calibri"/>
            </a:endParaRPr>
          </a:p>
        </p:txBody>
      </p:sp>
      <p:sp>
        <p:nvSpPr>
          <p:cNvPr id="4" name="TextBox 3">
            <a:extLst>
              <a:ext uri="{FF2B5EF4-FFF2-40B4-BE49-F238E27FC236}">
                <a16:creationId xmlns:a16="http://schemas.microsoft.com/office/drawing/2014/main" id="{01E02ED1-0E44-290B-E585-4B633E1A5E7A}"/>
              </a:ext>
            </a:extLst>
          </p:cNvPr>
          <p:cNvSpPr txBox="1"/>
          <p:nvPr/>
        </p:nvSpPr>
        <p:spPr>
          <a:xfrm>
            <a:off x="840954" y="5936254"/>
            <a:ext cx="57085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rPr>
              <a:t>Contact: </a:t>
            </a:r>
            <a:r>
              <a:rPr lang="en-US">
                <a:latin typeface="Bookman Old Style"/>
              </a:rPr>
              <a:t>Rachael Kosar </a:t>
            </a:r>
            <a:r>
              <a:rPr lang="en-US">
                <a:latin typeface="Bookman Old Style"/>
                <a:hlinkClick r:id="rId4"/>
              </a:rPr>
              <a:t>rkk11@uakron.edu</a:t>
            </a:r>
            <a:endParaRPr lang="en-US"/>
          </a:p>
        </p:txBody>
      </p:sp>
    </p:spTree>
    <p:extLst>
      <p:ext uri="{BB962C8B-B14F-4D97-AF65-F5344CB8AC3E}">
        <p14:creationId xmlns:p14="http://schemas.microsoft.com/office/powerpoint/2010/main" val="327614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822B-854F-9F8F-F852-8F333B84C468}"/>
              </a:ext>
            </a:extLst>
          </p:cNvPr>
          <p:cNvSpPr>
            <a:spLocks noGrp="1"/>
          </p:cNvSpPr>
          <p:nvPr>
            <p:ph type="title"/>
          </p:nvPr>
        </p:nvSpPr>
        <p:spPr/>
        <p:txBody>
          <a:bodyPr/>
          <a:lstStyle/>
          <a:p>
            <a:r>
              <a:rPr lang="en-US">
                <a:latin typeface="Century Gothic"/>
              </a:rPr>
              <a:t>Vision Accommodations</a:t>
            </a:r>
          </a:p>
        </p:txBody>
      </p:sp>
      <p:sp>
        <p:nvSpPr>
          <p:cNvPr id="3" name="Content Placeholder 2">
            <a:extLst>
              <a:ext uri="{FF2B5EF4-FFF2-40B4-BE49-F238E27FC236}">
                <a16:creationId xmlns:a16="http://schemas.microsoft.com/office/drawing/2014/main" id="{5A894C9E-0467-A139-033D-82BBC213CDE9}"/>
              </a:ext>
            </a:extLst>
          </p:cNvPr>
          <p:cNvSpPr>
            <a:spLocks noGrp="1"/>
          </p:cNvSpPr>
          <p:nvPr>
            <p:ph idx="1"/>
          </p:nvPr>
        </p:nvSpPr>
        <p:spPr>
          <a:xfrm>
            <a:off x="838200" y="1825625"/>
            <a:ext cx="10515600" cy="3681145"/>
          </a:xfrm>
        </p:spPr>
        <p:txBody>
          <a:bodyPr vert="horz" lIns="91440" tIns="45720" rIns="91440" bIns="45720" rtlCol="0" anchor="t">
            <a:normAutofit/>
          </a:bodyPr>
          <a:lstStyle/>
          <a:p>
            <a:r>
              <a:rPr lang="en-US" sz="1800">
                <a:latin typeface="Bookman Old Style"/>
                <a:ea typeface="+mn-lt"/>
                <a:cs typeface="+mn-lt"/>
              </a:rPr>
              <a:t>The Office of Accessibility coordinates services for students in need of vision accommodations </a:t>
            </a:r>
            <a:endParaRPr lang="en-US"/>
          </a:p>
          <a:p>
            <a:r>
              <a:rPr lang="en-US" sz="1800">
                <a:latin typeface="Bookman Old Style"/>
                <a:ea typeface="+mn-lt"/>
                <a:cs typeface="+mn-lt"/>
              </a:rPr>
              <a:t>This may include providing screen readers, speech to text, magnifiers, a CCTV, zoom technology and campus walk-throughs.  </a:t>
            </a:r>
            <a:endParaRPr lang="en-US"/>
          </a:p>
          <a:p>
            <a:endParaRPr lang="en-US" sz="1800">
              <a:latin typeface="Bookman Old Style"/>
              <a:ea typeface="+mn-lt"/>
              <a:cs typeface="+mn-lt"/>
            </a:endParaRPr>
          </a:p>
          <a:p>
            <a:pPr lvl="1"/>
            <a:endParaRPr lang="en-US" sz="1400">
              <a:latin typeface="Bookman Old Style"/>
              <a:ea typeface="+mn-lt"/>
              <a:cs typeface="+mn-lt"/>
            </a:endParaRPr>
          </a:p>
        </p:txBody>
      </p:sp>
      <p:sp>
        <p:nvSpPr>
          <p:cNvPr id="4" name="TextBox 3">
            <a:extLst>
              <a:ext uri="{FF2B5EF4-FFF2-40B4-BE49-F238E27FC236}">
                <a16:creationId xmlns:a16="http://schemas.microsoft.com/office/drawing/2014/main" id="{947DB8B3-3D8C-C923-3651-704544193075}"/>
              </a:ext>
            </a:extLst>
          </p:cNvPr>
          <p:cNvSpPr txBox="1"/>
          <p:nvPr/>
        </p:nvSpPr>
        <p:spPr>
          <a:xfrm>
            <a:off x="840954" y="5954616"/>
            <a:ext cx="80312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rPr>
              <a:t>Contact: </a:t>
            </a:r>
            <a:r>
              <a:rPr lang="en-US">
                <a:latin typeface="Bookman Old Style"/>
              </a:rPr>
              <a:t>Heather Rose </a:t>
            </a:r>
            <a:r>
              <a:rPr lang="en-US">
                <a:latin typeface="Bookman Old Style"/>
                <a:hlinkClick r:id="rId3"/>
              </a:rPr>
              <a:t>hrose@uakron.edu</a:t>
            </a:r>
            <a:endParaRPr lang="en-US">
              <a:latin typeface="Calibri" panose="020F0502020204030204"/>
              <a:cs typeface="Calibri" panose="020F0502020204030204"/>
            </a:endParaRPr>
          </a:p>
          <a:p>
            <a:endParaRPr lang="en-US">
              <a:latin typeface="Bookman Old Style"/>
            </a:endParaRPr>
          </a:p>
        </p:txBody>
      </p:sp>
      <p:pic>
        <p:nvPicPr>
          <p:cNvPr id="5" name="Picture 5" descr="Graphical user interface, application&#10;&#10;Description automatically generated">
            <a:extLst>
              <a:ext uri="{FF2B5EF4-FFF2-40B4-BE49-F238E27FC236}">
                <a16:creationId xmlns:a16="http://schemas.microsoft.com/office/drawing/2014/main" id="{603FC5C0-CEFE-EE8A-229B-EEF4B723821C}"/>
              </a:ext>
            </a:extLst>
          </p:cNvPr>
          <p:cNvPicPr>
            <a:picLocks noChangeAspect="1"/>
          </p:cNvPicPr>
          <p:nvPr/>
        </p:nvPicPr>
        <p:blipFill rotWithShape="1">
          <a:blip r:embed="rId4"/>
          <a:srcRect l="26424" t="53333" r="51741" b="3810"/>
          <a:stretch/>
        </p:blipFill>
        <p:spPr>
          <a:xfrm>
            <a:off x="9516980" y="4156912"/>
            <a:ext cx="1826105" cy="1793853"/>
          </a:xfrm>
          <a:prstGeom prst="rect">
            <a:avLst/>
          </a:prstGeom>
        </p:spPr>
      </p:pic>
    </p:spTree>
    <p:extLst>
      <p:ext uri="{BB962C8B-B14F-4D97-AF65-F5344CB8AC3E}">
        <p14:creationId xmlns:p14="http://schemas.microsoft.com/office/powerpoint/2010/main" val="7542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8D7063-E2F5-4650-592E-9C30A4F01A09}"/>
              </a:ext>
            </a:extLst>
          </p:cNvPr>
          <p:cNvSpPr txBox="1"/>
          <p:nvPr/>
        </p:nvSpPr>
        <p:spPr>
          <a:xfrm>
            <a:off x="6604480" y="530747"/>
            <a:ext cx="2771078"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r>
              <a:rPr lang="en-US" b="1">
                <a:latin typeface="Century Gothic"/>
              </a:rPr>
              <a:t>Jessica</a:t>
            </a:r>
            <a:r>
              <a:rPr lang="en-US" b="1">
                <a:latin typeface="Century Gothic"/>
                <a:ea typeface="+mn-lt"/>
                <a:cs typeface="+mn-lt"/>
              </a:rPr>
              <a:t> </a:t>
            </a:r>
            <a:r>
              <a:rPr lang="en-US" b="1" err="1">
                <a:latin typeface="Century Gothic"/>
                <a:ea typeface="+mn-lt"/>
                <a:cs typeface="+mn-lt"/>
              </a:rPr>
              <a:t>DeFago</a:t>
            </a:r>
            <a:r>
              <a:rPr lang="en-US" b="1">
                <a:latin typeface="Century Gothic"/>
                <a:ea typeface="+mn-lt"/>
                <a:cs typeface="+mn-lt"/>
              </a:rPr>
              <a:t>, M.A., </a:t>
            </a:r>
            <a:endParaRPr lang="en-US">
              <a:latin typeface="Century Gothic"/>
              <a:ea typeface="+mn-lt"/>
              <a:cs typeface="+mn-lt"/>
            </a:endParaRPr>
          </a:p>
          <a:p>
            <a:pPr>
              <a:spcBef>
                <a:spcPct val="20000"/>
              </a:spcBef>
              <a:spcAft>
                <a:spcPts val="600"/>
              </a:spcAft>
            </a:pPr>
            <a:r>
              <a:rPr lang="en-US">
                <a:latin typeface="Century Gothic"/>
                <a:ea typeface="+mn-lt"/>
                <a:cs typeface="+mn-lt"/>
              </a:rPr>
              <a:t>Director </a:t>
            </a:r>
            <a:endParaRPr lang="en-US">
              <a:latin typeface="Century Gothic"/>
            </a:endParaRPr>
          </a:p>
        </p:txBody>
      </p:sp>
      <p:sp>
        <p:nvSpPr>
          <p:cNvPr id="11" name="TextBox 10">
            <a:extLst>
              <a:ext uri="{FF2B5EF4-FFF2-40B4-BE49-F238E27FC236}">
                <a16:creationId xmlns:a16="http://schemas.microsoft.com/office/drawing/2014/main" id="{5262536F-CAC1-19E1-54A6-FC6EC7A0DA91}"/>
              </a:ext>
            </a:extLst>
          </p:cNvPr>
          <p:cNvSpPr txBox="1"/>
          <p:nvPr/>
        </p:nvSpPr>
        <p:spPr>
          <a:xfrm>
            <a:off x="6607396" y="1398935"/>
            <a:ext cx="4834053"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b="1">
                <a:latin typeface="Century Gothic"/>
              </a:rPr>
              <a:t>Leigh Sveda, B.A.</a:t>
            </a:r>
            <a:endParaRPr lang="en-US">
              <a:latin typeface="Century Gothic"/>
              <a:ea typeface="+mn-lt"/>
              <a:cs typeface="+mn-lt"/>
            </a:endParaRPr>
          </a:p>
          <a:p>
            <a:pPr>
              <a:spcAft>
                <a:spcPts val="600"/>
              </a:spcAft>
            </a:pPr>
            <a:r>
              <a:rPr lang="en-US">
                <a:latin typeface="Century Gothic"/>
              </a:rPr>
              <a:t>Adaptive Technology &amp; Service Coor.</a:t>
            </a:r>
          </a:p>
        </p:txBody>
      </p:sp>
      <p:sp>
        <p:nvSpPr>
          <p:cNvPr id="13" name="TextBox 12">
            <a:extLst>
              <a:ext uri="{FF2B5EF4-FFF2-40B4-BE49-F238E27FC236}">
                <a16:creationId xmlns:a16="http://schemas.microsoft.com/office/drawing/2014/main" id="{C82ABA81-83F0-A900-4C84-3EFBB97F20F2}"/>
              </a:ext>
            </a:extLst>
          </p:cNvPr>
          <p:cNvSpPr txBox="1"/>
          <p:nvPr/>
        </p:nvSpPr>
        <p:spPr>
          <a:xfrm>
            <a:off x="6596044" y="2312642"/>
            <a:ext cx="4304370" cy="14588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20000"/>
              </a:spcBef>
              <a:spcAft>
                <a:spcPts val="600"/>
              </a:spcAft>
            </a:pPr>
            <a:r>
              <a:rPr lang="en-US" b="1">
                <a:latin typeface="Century Gothic"/>
                <a:ea typeface="+mn-lt"/>
                <a:cs typeface="+mn-lt"/>
              </a:rPr>
              <a:t>Tess Miller, M.Ed., CRC</a:t>
            </a:r>
            <a:endParaRPr lang="en-US">
              <a:latin typeface="Century Gothic"/>
              <a:ea typeface="+mn-lt"/>
              <a:cs typeface="+mn-lt"/>
            </a:endParaRPr>
          </a:p>
          <a:p>
            <a:pPr>
              <a:lnSpc>
                <a:spcPct val="90000"/>
              </a:lnSpc>
              <a:spcBef>
                <a:spcPct val="20000"/>
              </a:spcBef>
              <a:spcAft>
                <a:spcPts val="600"/>
              </a:spcAft>
            </a:pPr>
            <a:r>
              <a:rPr lang="en-US">
                <a:latin typeface="Century Gothic"/>
                <a:ea typeface="+mn-lt"/>
                <a:cs typeface="+mn-lt"/>
              </a:rPr>
              <a:t>Associate Director </a:t>
            </a:r>
          </a:p>
          <a:p>
            <a:pPr algn="l">
              <a:lnSpc>
                <a:spcPct val="90000"/>
              </a:lnSpc>
              <a:spcBef>
                <a:spcPct val="20000"/>
              </a:spcBef>
              <a:spcAft>
                <a:spcPts val="600"/>
              </a:spcAft>
            </a:pPr>
            <a:endParaRPr lang="en-US">
              <a:latin typeface="Century Gothic"/>
              <a:ea typeface="Calibri" panose="020F0502020204030204"/>
              <a:cs typeface="Calibri" panose="020F0502020204030204"/>
            </a:endParaRPr>
          </a:p>
          <a:p>
            <a:endParaRPr lang="en-US">
              <a:ea typeface="Calibri" panose="020F0502020204030204"/>
              <a:cs typeface="Calibri" panose="020F0502020204030204"/>
            </a:endParaRPr>
          </a:p>
        </p:txBody>
      </p:sp>
      <p:sp>
        <p:nvSpPr>
          <p:cNvPr id="15" name="TextBox 14">
            <a:extLst>
              <a:ext uri="{FF2B5EF4-FFF2-40B4-BE49-F238E27FC236}">
                <a16:creationId xmlns:a16="http://schemas.microsoft.com/office/drawing/2014/main" id="{3F7BBCE0-43F0-782F-4CD2-0100FFBD5485}"/>
              </a:ext>
            </a:extLst>
          </p:cNvPr>
          <p:cNvSpPr txBox="1"/>
          <p:nvPr/>
        </p:nvSpPr>
        <p:spPr>
          <a:xfrm>
            <a:off x="6601587" y="3161718"/>
            <a:ext cx="2929053"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b="1">
                <a:latin typeface="Century Gothic"/>
              </a:rPr>
              <a:t>Natalie Martin, B.A.</a:t>
            </a:r>
            <a:endParaRPr lang="en-US">
              <a:latin typeface="Century Gothic"/>
              <a:ea typeface="+mn-lt"/>
              <a:cs typeface="+mn-lt"/>
            </a:endParaRPr>
          </a:p>
          <a:p>
            <a:pPr>
              <a:spcAft>
                <a:spcPts val="600"/>
              </a:spcAft>
            </a:pPr>
            <a:r>
              <a:rPr lang="en-US">
                <a:latin typeface="Century Gothic"/>
              </a:rPr>
              <a:t>Office Manager</a:t>
            </a:r>
          </a:p>
        </p:txBody>
      </p:sp>
      <p:sp>
        <p:nvSpPr>
          <p:cNvPr id="17" name="TextBox 16">
            <a:extLst>
              <a:ext uri="{FF2B5EF4-FFF2-40B4-BE49-F238E27FC236}">
                <a16:creationId xmlns:a16="http://schemas.microsoft.com/office/drawing/2014/main" id="{F9037F06-4A2D-0F85-5711-E9B3FF89B087}"/>
              </a:ext>
            </a:extLst>
          </p:cNvPr>
          <p:cNvSpPr txBox="1"/>
          <p:nvPr/>
        </p:nvSpPr>
        <p:spPr>
          <a:xfrm>
            <a:off x="6599527" y="4071917"/>
            <a:ext cx="417427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20000"/>
              </a:spcBef>
              <a:spcAft>
                <a:spcPts val="600"/>
              </a:spcAft>
            </a:pPr>
            <a:r>
              <a:rPr lang="en-US" b="1">
                <a:latin typeface="Century Gothic"/>
                <a:ea typeface="+mn-lt"/>
                <a:cs typeface="+mn-lt"/>
              </a:rPr>
              <a:t>Heather Rose, M.A., CCC-SLP </a:t>
            </a:r>
            <a:r>
              <a:rPr lang="en-US">
                <a:latin typeface="Century Gothic"/>
                <a:ea typeface="+mn-lt"/>
                <a:cs typeface="+mn-lt"/>
              </a:rPr>
              <a:t>      </a:t>
            </a:r>
          </a:p>
          <a:p>
            <a:pPr>
              <a:lnSpc>
                <a:spcPct val="90000"/>
              </a:lnSpc>
              <a:spcBef>
                <a:spcPct val="20000"/>
              </a:spcBef>
              <a:spcAft>
                <a:spcPts val="600"/>
              </a:spcAft>
            </a:pPr>
            <a:r>
              <a:rPr lang="en-US">
                <a:latin typeface="Century Gothic"/>
                <a:ea typeface="+mn-lt"/>
                <a:cs typeface="+mn-lt"/>
              </a:rPr>
              <a:t>Disability Specialist &amp; Service Coor.</a:t>
            </a:r>
          </a:p>
          <a:p>
            <a:pPr algn="l"/>
            <a:endParaRPr lang="en-US"/>
          </a:p>
        </p:txBody>
      </p:sp>
      <p:sp>
        <p:nvSpPr>
          <p:cNvPr id="19" name="TextBox 18">
            <a:extLst>
              <a:ext uri="{FF2B5EF4-FFF2-40B4-BE49-F238E27FC236}">
                <a16:creationId xmlns:a16="http://schemas.microsoft.com/office/drawing/2014/main" id="{18F0BE30-1417-A63A-1AF1-3F7019B9E964}"/>
              </a:ext>
            </a:extLst>
          </p:cNvPr>
          <p:cNvSpPr txBox="1"/>
          <p:nvPr/>
        </p:nvSpPr>
        <p:spPr>
          <a:xfrm>
            <a:off x="6590695" y="4897323"/>
            <a:ext cx="3616712"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b="1">
                <a:latin typeface="Century Gothic"/>
              </a:rPr>
              <a:t>Rachael Kosar, B.S.       </a:t>
            </a:r>
            <a:r>
              <a:rPr lang="en-US">
                <a:latin typeface="Century Gothic"/>
              </a:rPr>
              <a:t>   </a:t>
            </a:r>
            <a:endParaRPr lang="en-US">
              <a:latin typeface="Century Gothic"/>
              <a:ea typeface="+mn-lt"/>
              <a:cs typeface="+mn-lt"/>
            </a:endParaRPr>
          </a:p>
          <a:p>
            <a:pPr>
              <a:spcAft>
                <a:spcPts val="600"/>
              </a:spcAft>
            </a:pPr>
            <a:r>
              <a:rPr lang="en-US">
                <a:latin typeface="Century Gothic"/>
              </a:rPr>
              <a:t>Captioning &amp; Service Coor.</a:t>
            </a:r>
          </a:p>
        </p:txBody>
      </p:sp>
      <p:sp>
        <p:nvSpPr>
          <p:cNvPr id="5" name="Title 1">
            <a:extLst>
              <a:ext uri="{FF2B5EF4-FFF2-40B4-BE49-F238E27FC236}">
                <a16:creationId xmlns:a16="http://schemas.microsoft.com/office/drawing/2014/main" id="{EC96705E-F16B-DDEA-E972-9DDADB88A780}"/>
              </a:ext>
            </a:extLst>
          </p:cNvPr>
          <p:cNvSpPr txBox="1">
            <a:spLocks/>
          </p:cNvSpPr>
          <p:nvPr/>
        </p:nvSpPr>
        <p:spPr>
          <a:xfrm>
            <a:off x="290666" y="2785249"/>
            <a:ext cx="3765483" cy="1288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n-US" sz="4000">
                <a:solidFill>
                  <a:srgbClr val="FEFEFE"/>
                </a:solidFill>
                <a:latin typeface="Century Gothic"/>
              </a:rPr>
              <a:t>Meet Our Team </a:t>
            </a:r>
            <a:endParaRPr lang="en-US">
              <a:latin typeface="Century Gothic"/>
            </a:endParaRPr>
          </a:p>
        </p:txBody>
      </p:sp>
      <p:sp>
        <p:nvSpPr>
          <p:cNvPr id="2" name="TextBox 1">
            <a:extLst>
              <a:ext uri="{FF2B5EF4-FFF2-40B4-BE49-F238E27FC236}">
                <a16:creationId xmlns:a16="http://schemas.microsoft.com/office/drawing/2014/main" id="{897F8F15-D07E-1ED1-4E6D-30A3CD614A7A}"/>
              </a:ext>
            </a:extLst>
          </p:cNvPr>
          <p:cNvSpPr txBox="1"/>
          <p:nvPr/>
        </p:nvSpPr>
        <p:spPr>
          <a:xfrm>
            <a:off x="6593457" y="5615796"/>
            <a:ext cx="5374256"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latin typeface="Century Gothic"/>
              </a:rPr>
              <a:t>Julie Hartzler</a:t>
            </a:r>
            <a:endParaRPr lang="en-US">
              <a:cs typeface="Calibri" panose="020F0502020204030204"/>
            </a:endParaRPr>
          </a:p>
          <a:p>
            <a:r>
              <a:rPr lang="en-US">
                <a:latin typeface="Century Gothic"/>
              </a:rPr>
              <a:t>Disability Specialist &amp; Service Coor.</a:t>
            </a:r>
          </a:p>
          <a:p>
            <a:r>
              <a:rPr lang="en-US">
                <a:latin typeface="Century Gothic"/>
              </a:rPr>
              <a:t>Wayne College and other Campus Locations</a:t>
            </a:r>
          </a:p>
        </p:txBody>
      </p:sp>
    </p:spTree>
    <p:extLst>
      <p:ext uri="{BB962C8B-B14F-4D97-AF65-F5344CB8AC3E}">
        <p14:creationId xmlns:p14="http://schemas.microsoft.com/office/powerpoint/2010/main" val="105755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CDF8-01FF-D8EC-23B4-CE75E83F965F}"/>
              </a:ext>
            </a:extLst>
          </p:cNvPr>
          <p:cNvSpPr>
            <a:spLocks noGrp="1"/>
          </p:cNvSpPr>
          <p:nvPr>
            <p:ph type="title"/>
          </p:nvPr>
        </p:nvSpPr>
        <p:spPr/>
        <p:txBody>
          <a:bodyPr/>
          <a:lstStyle/>
          <a:p>
            <a:r>
              <a:rPr lang="en-US">
                <a:latin typeface="Century Gothic"/>
                <a:cs typeface="Calibri Light"/>
              </a:rPr>
              <a:t>Campus Partners</a:t>
            </a:r>
            <a:endParaRPr lang="en-US">
              <a:latin typeface="Century Gothic"/>
            </a:endParaRPr>
          </a:p>
        </p:txBody>
      </p:sp>
      <p:sp>
        <p:nvSpPr>
          <p:cNvPr id="3" name="Content Placeholder 2">
            <a:extLst>
              <a:ext uri="{FF2B5EF4-FFF2-40B4-BE49-F238E27FC236}">
                <a16:creationId xmlns:a16="http://schemas.microsoft.com/office/drawing/2014/main" id="{2EC19DFD-650D-320D-3918-A3BE9E425E68}"/>
              </a:ext>
            </a:extLst>
          </p:cNvPr>
          <p:cNvSpPr>
            <a:spLocks noGrp="1"/>
          </p:cNvSpPr>
          <p:nvPr>
            <p:ph idx="1"/>
          </p:nvPr>
        </p:nvSpPr>
        <p:spPr>
          <a:xfrm>
            <a:off x="838200" y="1485939"/>
            <a:ext cx="10515600" cy="5324493"/>
          </a:xfrm>
        </p:spPr>
        <p:txBody>
          <a:bodyPr vert="horz" lIns="91440" tIns="45720" rIns="91440" bIns="45720" rtlCol="0" anchor="t">
            <a:normAutofit/>
          </a:bodyPr>
          <a:lstStyle/>
          <a:p>
            <a:r>
              <a:rPr lang="en-US" sz="1200" b="1">
                <a:latin typeface="Bookman Old Style"/>
                <a:ea typeface="+mn-lt"/>
                <a:cs typeface="+mn-lt"/>
              </a:rPr>
              <a:t>Counseling and Testing Center:</a:t>
            </a:r>
            <a:endParaRPr lang="en-US" sz="1200">
              <a:latin typeface="Bookman Old Style"/>
              <a:ea typeface="+mn-lt"/>
              <a:cs typeface="+mn-lt"/>
            </a:endParaRPr>
          </a:p>
          <a:p>
            <a:pPr lvl="1" indent="0"/>
            <a:r>
              <a:rPr lang="en-US" sz="1200">
                <a:latin typeface="Bookman Old Style"/>
                <a:ea typeface="+mn-lt"/>
                <a:cs typeface="+mn-lt"/>
              </a:rPr>
              <a:t>Free and confidential personal, career, group, and educational counseling for current students. </a:t>
            </a:r>
          </a:p>
          <a:p>
            <a:pPr lvl="1" indent="0"/>
            <a:r>
              <a:rPr lang="en-US" sz="1200">
                <a:latin typeface="Bookman Old Style"/>
                <a:ea typeface="+mn-lt"/>
                <a:cs typeface="+mn-lt"/>
              </a:rPr>
              <a:t>Proctoring services are available for a wide variety of exams, including prior learning, certification, admissions, and more.</a:t>
            </a:r>
          </a:p>
          <a:p>
            <a:r>
              <a:rPr lang="en-US" sz="1200" b="1">
                <a:latin typeface="Bookman Old Style"/>
                <a:ea typeface="+mn-lt"/>
                <a:cs typeface="+mn-lt"/>
              </a:rPr>
              <a:t>College2Careers:</a:t>
            </a:r>
            <a:endParaRPr lang="en-US" sz="1200">
              <a:latin typeface="Bookman Old Style"/>
              <a:ea typeface="+mn-lt"/>
              <a:cs typeface="+mn-lt"/>
            </a:endParaRPr>
          </a:p>
          <a:p>
            <a:pPr lvl="1" indent="0"/>
            <a:r>
              <a:rPr lang="en-US" sz="1200">
                <a:latin typeface="Bookman Old Style"/>
                <a:ea typeface="+mn-lt"/>
                <a:cs typeface="+mn-lt"/>
              </a:rPr>
              <a:t>Opportunities for Ohioans with Disabilities (OOD) now has an OOD College2Careers counselor onsite at The University of Akron! Partnership between the State of Ohio's Opportunities for Ohioans with Disabilities, Ohio’s state college and university system, including The University of Akron, and Ohio businesses offering college to career services for students with disabilities.  A College2Careers counselor is now located at The University of Akron - Mara Byers </a:t>
            </a:r>
            <a:r>
              <a:rPr lang="en-US" sz="1200">
                <a:latin typeface="Bookman Old Style"/>
                <a:ea typeface="+mn-lt"/>
                <a:cs typeface="+mn-lt"/>
                <a:hlinkClick r:id="rId3"/>
              </a:rPr>
              <a:t>Mara.Byers@ood.ohio.gov</a:t>
            </a:r>
            <a:r>
              <a:rPr lang="en-US" sz="1200">
                <a:latin typeface="Bookman Old Style"/>
                <a:ea typeface="+mn-lt"/>
                <a:cs typeface="+mn-lt"/>
              </a:rPr>
              <a:t> - website </a:t>
            </a:r>
            <a:r>
              <a:rPr lang="en-US" sz="1200" u="sng">
                <a:latin typeface="Bookman Old Style"/>
                <a:ea typeface="+mn-lt"/>
                <a:cs typeface="+mn-lt"/>
                <a:hlinkClick r:id="rId4"/>
              </a:rPr>
              <a:t>https://uakron.edu/career/c2c/</a:t>
            </a:r>
            <a:endParaRPr lang="en-US" sz="1200">
              <a:latin typeface="Bookman Old Style"/>
              <a:ea typeface="+mn-lt"/>
              <a:cs typeface="+mn-lt"/>
            </a:endParaRPr>
          </a:p>
          <a:p>
            <a:pPr lvl="1" indent="0"/>
            <a:r>
              <a:rPr lang="en-US" sz="1200">
                <a:latin typeface="Bookman Old Style"/>
                <a:ea typeface="+mn-lt"/>
                <a:cs typeface="+mn-lt"/>
              </a:rPr>
              <a:t>Provide additional supports for UA students with disabilities</a:t>
            </a:r>
          </a:p>
          <a:p>
            <a:pPr lvl="1" indent="0"/>
            <a:r>
              <a:rPr lang="en-US" sz="1200">
                <a:latin typeface="Bookman Old Style"/>
                <a:ea typeface="+mn-lt"/>
                <a:cs typeface="+mn-lt"/>
              </a:rPr>
              <a:t>Career exploration &amp; career counseling</a:t>
            </a:r>
          </a:p>
          <a:p>
            <a:pPr lvl="1" indent="0"/>
            <a:r>
              <a:rPr lang="en-US" sz="1200">
                <a:latin typeface="Bookman Old Style"/>
                <a:ea typeface="+mn-lt"/>
                <a:cs typeface="+mn-lt"/>
              </a:rPr>
              <a:t>Assistive technology</a:t>
            </a:r>
          </a:p>
          <a:p>
            <a:pPr lvl="1" indent="0"/>
            <a:r>
              <a:rPr lang="en-US" sz="1200">
                <a:latin typeface="Bookman Old Style"/>
                <a:ea typeface="+mn-lt"/>
                <a:cs typeface="+mn-lt"/>
              </a:rPr>
              <a:t>Internships &amp; permanent employment resources</a:t>
            </a:r>
          </a:p>
          <a:p>
            <a:pPr lvl="1" indent="0"/>
            <a:r>
              <a:rPr lang="en-US" sz="1200">
                <a:latin typeface="Bookman Old Style"/>
                <a:ea typeface="+mn-lt"/>
                <a:cs typeface="+mn-lt"/>
              </a:rPr>
              <a:t>Connection to an expansive employer partner network</a:t>
            </a:r>
          </a:p>
          <a:p>
            <a:r>
              <a:rPr lang="en-US" sz="1200" b="1">
                <a:latin typeface="Bookman Old Style"/>
                <a:ea typeface="+mn-lt"/>
                <a:cs typeface="+mn-lt"/>
              </a:rPr>
              <a:t>Equal Employment Opportunity/Affirmative Action:</a:t>
            </a:r>
            <a:endParaRPr lang="en-US" sz="1200">
              <a:latin typeface="Bookman Old Style"/>
              <a:ea typeface="+mn-lt"/>
              <a:cs typeface="+mn-lt"/>
            </a:endParaRPr>
          </a:p>
          <a:p>
            <a:pPr lvl="1" indent="0"/>
            <a:r>
              <a:rPr lang="en-US" sz="1200">
                <a:latin typeface="Bookman Old Style"/>
                <a:ea typeface="+mn-lt"/>
                <a:cs typeface="+mn-lt"/>
              </a:rPr>
              <a:t>The University of Akron is an equal education and employment institution operating under nondiscrimination provisions of Title 41, Ohio Revised Code; Titles VI, VII of the Civil Rights Act of 1964, as amended; and Title IX of the Educational Amendments of 1972, as amended; Executive Order 11246, as amended; Vocational Rehabilitation Act section 504; Vietnam Era Veterans' Readjustment Act, as amended; Age Discrimination in Employment Act of 1967, as amended; Title II of the Genetic Information Nondiscrimination Act of 2008; and Americans with Disabilities Act, as amended as related to admissions, treatment of students, programs and activities, and employment practices.  </a:t>
            </a:r>
          </a:p>
          <a:p>
            <a:pPr lvl="1" indent="0"/>
            <a:r>
              <a:rPr lang="en-US" sz="1200">
                <a:latin typeface="Bookman Old Style"/>
                <a:ea typeface="+mn-lt"/>
                <a:cs typeface="+mn-lt"/>
              </a:rPr>
              <a:t>The EEO Director serves as the coordinator for concerns under these laws involving employees or third parties to campus. To file a complaint or for more information regarding these protections, please contact Tami Hannon, Director EEO/AA, (330)972-7300 or </a:t>
            </a:r>
            <a:r>
              <a:rPr lang="en-US" sz="1200" u="sng">
                <a:latin typeface="Bookman Old Style"/>
                <a:ea typeface="+mn-lt"/>
                <a:cs typeface="+mn-lt"/>
                <a:hlinkClick r:id="rId5"/>
              </a:rPr>
              <a:t>EEOCompliance@uakron.edu</a:t>
            </a:r>
            <a:r>
              <a:rPr lang="en-US" sz="1200">
                <a:latin typeface="Bookman Old Style"/>
                <a:ea typeface="+mn-lt"/>
                <a:cs typeface="+mn-lt"/>
              </a:rPr>
              <a:t> / website </a:t>
            </a:r>
            <a:r>
              <a:rPr lang="en-US" sz="1200" u="sng">
                <a:latin typeface="Bookman Old Style"/>
                <a:ea typeface="+mn-lt"/>
                <a:cs typeface="+mn-lt"/>
                <a:hlinkClick r:id="rId6"/>
              </a:rPr>
              <a:t>https://www.uakron.edu/hr/eeoaa/</a:t>
            </a:r>
            <a:endParaRPr lang="en-US" sz="1200">
              <a:latin typeface="Bookman Old Style"/>
              <a:ea typeface="+mn-lt"/>
              <a:cs typeface="+mn-lt"/>
            </a:endParaRPr>
          </a:p>
          <a:p>
            <a:endParaRPr lang="en-US">
              <a:cs typeface="Calibri"/>
            </a:endParaRPr>
          </a:p>
        </p:txBody>
      </p:sp>
    </p:spTree>
    <p:extLst>
      <p:ext uri="{BB962C8B-B14F-4D97-AF65-F5344CB8AC3E}">
        <p14:creationId xmlns:p14="http://schemas.microsoft.com/office/powerpoint/2010/main" val="62234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2681-0C29-B28B-BCB3-77340E8C9D38}"/>
              </a:ext>
            </a:extLst>
          </p:cNvPr>
          <p:cNvSpPr>
            <a:spLocks noGrp="1"/>
          </p:cNvSpPr>
          <p:nvPr>
            <p:ph type="title"/>
          </p:nvPr>
        </p:nvSpPr>
        <p:spPr>
          <a:xfrm>
            <a:off x="799618" y="143277"/>
            <a:ext cx="10515600" cy="882540"/>
          </a:xfrm>
        </p:spPr>
        <p:txBody>
          <a:bodyPr/>
          <a:lstStyle/>
          <a:p>
            <a:r>
              <a:rPr lang="en-US">
                <a:latin typeface="Century Gothic"/>
                <a:cs typeface="Calibri Light"/>
              </a:rPr>
              <a:t>Checking Accessibility</a:t>
            </a:r>
            <a:endParaRPr lang="en-US">
              <a:latin typeface="Century Gothic"/>
            </a:endParaRPr>
          </a:p>
        </p:txBody>
      </p:sp>
      <p:sp>
        <p:nvSpPr>
          <p:cNvPr id="3" name="Content Placeholder 2">
            <a:extLst>
              <a:ext uri="{FF2B5EF4-FFF2-40B4-BE49-F238E27FC236}">
                <a16:creationId xmlns:a16="http://schemas.microsoft.com/office/drawing/2014/main" id="{890D95DB-0F38-9A59-51D3-9563E048963E}"/>
              </a:ext>
            </a:extLst>
          </p:cNvPr>
          <p:cNvSpPr>
            <a:spLocks noGrp="1"/>
          </p:cNvSpPr>
          <p:nvPr>
            <p:ph idx="1"/>
          </p:nvPr>
        </p:nvSpPr>
        <p:spPr>
          <a:xfrm>
            <a:off x="172992" y="1105320"/>
            <a:ext cx="11765037" cy="3309681"/>
          </a:xfrm>
        </p:spPr>
        <p:txBody>
          <a:bodyPr vert="horz" lIns="91440" tIns="45720" rIns="91440" bIns="45720" rtlCol="0" anchor="t">
            <a:noAutofit/>
          </a:bodyPr>
          <a:lstStyle/>
          <a:p>
            <a:pPr marL="800100" lvl="1" indent="-342900"/>
            <a:r>
              <a:rPr lang="en-US" sz="1800">
                <a:latin typeface="Bookman Old Style"/>
                <a:ea typeface="+mn-lt"/>
                <a:cs typeface="+mn-lt"/>
              </a:rPr>
              <a:t>To check the accessibility of PowerPoints and Word documents (via Microsoft), follow the steps below:</a:t>
            </a:r>
            <a:endParaRPr lang="en-US" sz="1800">
              <a:cs typeface="Calibri"/>
            </a:endParaRPr>
          </a:p>
          <a:p>
            <a:pPr lvl="2"/>
            <a:r>
              <a:rPr lang="en-US" sz="1800">
                <a:latin typeface="Bookman Old Style"/>
                <a:ea typeface="+mn-lt"/>
                <a:cs typeface="+mn-lt"/>
              </a:rPr>
              <a:t>Click “Review” (top toolbar)</a:t>
            </a:r>
          </a:p>
          <a:p>
            <a:pPr lvl="2"/>
            <a:r>
              <a:rPr lang="en-US" sz="1800">
                <a:latin typeface="Bookman Old Style"/>
                <a:ea typeface="+mn-lt"/>
                <a:cs typeface="+mn-lt"/>
              </a:rPr>
              <a:t>Click “Check Accessibility”</a:t>
            </a:r>
          </a:p>
          <a:p>
            <a:pPr lvl="2"/>
            <a:r>
              <a:rPr lang="en-US" sz="1800">
                <a:latin typeface="Bookman Old Style"/>
                <a:ea typeface="+mn-lt"/>
                <a:cs typeface="+mn-lt"/>
              </a:rPr>
              <a:t>Errors will appear in a sidebar</a:t>
            </a:r>
          </a:p>
          <a:p>
            <a:pPr lvl="2"/>
            <a:r>
              <a:rPr lang="en-US" sz="1800">
                <a:latin typeface="Bookman Old Style"/>
                <a:ea typeface="+mn-lt"/>
                <a:cs typeface="+mn-lt"/>
              </a:rPr>
              <a:t>Clicking arrow to the side will show more detail per error</a:t>
            </a:r>
          </a:p>
          <a:p>
            <a:pPr lvl="2"/>
            <a:r>
              <a:rPr lang="en-US" sz="1800">
                <a:latin typeface="Bookman Old Style"/>
                <a:ea typeface="+mn-lt"/>
                <a:cs typeface="+mn-lt"/>
              </a:rPr>
              <a:t>Navigate to “Additional Information” (directly below)</a:t>
            </a:r>
          </a:p>
          <a:p>
            <a:pPr lvl="2"/>
            <a:r>
              <a:rPr lang="en-US" sz="1800">
                <a:latin typeface="Bookman Old Style"/>
                <a:ea typeface="+mn-lt"/>
                <a:cs typeface="+mn-lt"/>
              </a:rPr>
              <a:t>Scroll to the bottom to gain insight as to how to correct the error</a:t>
            </a:r>
          </a:p>
          <a:p>
            <a:r>
              <a:rPr lang="en-US" sz="1800">
                <a:latin typeface="Bookman Old Style"/>
                <a:ea typeface="Calibri"/>
                <a:cs typeface="Calibri"/>
              </a:rPr>
              <a:t>How to Check Accessibility in Word or PowerPoint:  </a:t>
            </a:r>
            <a:r>
              <a:rPr lang="en-US" sz="1800">
                <a:latin typeface="Bookman Old Style"/>
                <a:ea typeface="Calibri"/>
                <a:cs typeface="Calibri"/>
                <a:hlinkClick r:id="rId3"/>
              </a:rPr>
              <a:t>https://www.uakron.edu/access/docs/forms/Checking%20Accessibility.pdf</a:t>
            </a:r>
            <a:r>
              <a:rPr lang="en-US" sz="1800">
                <a:latin typeface="Bookman Old Style"/>
                <a:ea typeface="Calibri"/>
                <a:cs typeface="Calibri"/>
              </a:rPr>
              <a:t> </a:t>
            </a:r>
            <a:endParaRPr lang="en-US" sz="1800">
              <a:ea typeface="+mn-lt"/>
              <a:cs typeface="+mn-lt"/>
            </a:endParaRPr>
          </a:p>
          <a:p>
            <a:pPr lvl="2"/>
            <a:endParaRPr lang="en-US" sz="1900">
              <a:latin typeface="Bookman Old Style"/>
              <a:ea typeface="Calibri"/>
              <a:cs typeface="Calibri"/>
            </a:endParaRPr>
          </a:p>
          <a:p>
            <a:endParaRPr lang="en-US">
              <a:ea typeface="Calibri" panose="020F0502020204030204"/>
              <a:cs typeface="Calibri"/>
            </a:endParaRPr>
          </a:p>
        </p:txBody>
      </p:sp>
    </p:spTree>
    <p:extLst>
      <p:ext uri="{BB962C8B-B14F-4D97-AF65-F5344CB8AC3E}">
        <p14:creationId xmlns:p14="http://schemas.microsoft.com/office/powerpoint/2010/main" val="333629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E1C1-06DE-17A7-93C6-65AB8B3E4D85}"/>
              </a:ext>
            </a:extLst>
          </p:cNvPr>
          <p:cNvSpPr>
            <a:spLocks noGrp="1"/>
          </p:cNvSpPr>
          <p:nvPr>
            <p:ph type="title"/>
          </p:nvPr>
        </p:nvSpPr>
        <p:spPr/>
        <p:txBody>
          <a:bodyPr/>
          <a:lstStyle/>
          <a:p>
            <a:r>
              <a:rPr lang="en-US">
                <a:latin typeface="Century Gothic"/>
                <a:cs typeface="Calibri Light"/>
              </a:rPr>
              <a:t>Experiential Learning and/or Supplemental Learning</a:t>
            </a:r>
            <a:endParaRPr lang="en-US">
              <a:latin typeface="Century Gothic"/>
            </a:endParaRPr>
          </a:p>
        </p:txBody>
      </p:sp>
      <p:sp>
        <p:nvSpPr>
          <p:cNvPr id="3" name="Content Placeholder 2">
            <a:extLst>
              <a:ext uri="{FF2B5EF4-FFF2-40B4-BE49-F238E27FC236}">
                <a16:creationId xmlns:a16="http://schemas.microsoft.com/office/drawing/2014/main" id="{F698E759-6BCF-885A-D98A-0D8B9BC45F85}"/>
              </a:ext>
            </a:extLst>
          </p:cNvPr>
          <p:cNvSpPr>
            <a:spLocks noGrp="1"/>
          </p:cNvSpPr>
          <p:nvPr>
            <p:ph idx="1"/>
          </p:nvPr>
        </p:nvSpPr>
        <p:spPr/>
        <p:txBody>
          <a:bodyPr vert="horz" lIns="91440" tIns="45720" rIns="91440" bIns="45720" rtlCol="0" anchor="t">
            <a:normAutofit/>
          </a:bodyPr>
          <a:lstStyle/>
          <a:p>
            <a:pPr lvl="1"/>
            <a:r>
              <a:rPr lang="en-US" sz="1800">
                <a:latin typeface="Bookman Old Style"/>
                <a:ea typeface="+mn-lt"/>
                <a:cs typeface="+mn-lt"/>
              </a:rPr>
              <a:t>The Office of Accessibility recommends that courses which have out of classroom experiences such as internship, Co-op, and clinical settings utilize the Experiential Learning and/or Supplemental Learning Statement in conjunction with the Standard Syllabus Statement</a:t>
            </a:r>
            <a:endParaRPr lang="en-US" sz="1800" i="1">
              <a:latin typeface="Bookman Old Style"/>
              <a:ea typeface="+mn-lt"/>
              <a:cs typeface="+mn-lt"/>
            </a:endParaRPr>
          </a:p>
          <a:p>
            <a:pPr lvl="1"/>
            <a:r>
              <a:rPr lang="en-US" sz="1800" b="1">
                <a:latin typeface="Bookman Old Style"/>
                <a:ea typeface="+mn-lt"/>
                <a:cs typeface="+mn-lt"/>
              </a:rPr>
              <a:t>The Office of Accessibility recommends the following Experiential Learning and/or Supplemental Learning Statement:</a:t>
            </a:r>
            <a:endParaRPr lang="en-US" sz="1800" i="1">
              <a:latin typeface="Bookman Old Style"/>
              <a:ea typeface="+mn-lt"/>
              <a:cs typeface="+mn-lt"/>
            </a:endParaRPr>
          </a:p>
          <a:p>
            <a:pPr lvl="2"/>
            <a:r>
              <a:rPr lang="en-US" sz="1800" i="1">
                <a:latin typeface="Bookman Old Style"/>
                <a:ea typeface="+mn-lt"/>
                <a:cs typeface="+mn-lt"/>
              </a:rPr>
              <a:t>The information contained in accommodation letters is limited to classroom accommodations only. Internship, co-ops, clinicals and other out of classroom learning experiences are often very different than a typical classroom format.  As a result, the University recognizes the types of academic accommodations reasonable for these experiences will often differ from those used in the classroom setting. Any student who feels he/she may need an accommodation based on the impact of a disability should contact the Office of Accessibility at 330-972-7928 (v), 330-972-5764 (</a:t>
            </a:r>
            <a:r>
              <a:rPr lang="en-US" sz="1800" i="1" err="1">
                <a:latin typeface="Bookman Old Style"/>
                <a:ea typeface="+mn-lt"/>
                <a:cs typeface="+mn-lt"/>
              </a:rPr>
              <a:t>tdd</a:t>
            </a:r>
            <a:r>
              <a:rPr lang="en-US" sz="1800" i="1">
                <a:latin typeface="Bookman Old Style"/>
                <a:ea typeface="+mn-lt"/>
                <a:cs typeface="+mn-lt"/>
              </a:rPr>
              <a:t>) or </a:t>
            </a:r>
            <a:r>
              <a:rPr lang="en-US" sz="1800" i="1" u="sng">
                <a:latin typeface="Bookman Old Style"/>
                <a:ea typeface="+mn-lt"/>
                <a:cs typeface="+mn-lt"/>
                <a:hlinkClick r:id="rId3"/>
              </a:rPr>
              <a:t>access@uakron.edu</a:t>
            </a:r>
            <a:r>
              <a:rPr lang="en-US" sz="1800" i="1">
                <a:latin typeface="Bookman Old Style"/>
                <a:ea typeface="+mn-lt"/>
                <a:cs typeface="+mn-lt"/>
              </a:rPr>
              <a:t>. The office is located in Simmons Hall Room 105.</a:t>
            </a:r>
            <a:endParaRPr lang="en-US" sz="1800">
              <a:latin typeface="Bookman Old Style"/>
              <a:ea typeface="+mn-lt"/>
              <a:cs typeface="+mn-lt"/>
            </a:endParaRPr>
          </a:p>
          <a:p>
            <a:endParaRPr lang="en-US">
              <a:cs typeface="Calibri"/>
            </a:endParaRPr>
          </a:p>
        </p:txBody>
      </p:sp>
    </p:spTree>
    <p:extLst>
      <p:ext uri="{BB962C8B-B14F-4D97-AF65-F5344CB8AC3E}">
        <p14:creationId xmlns:p14="http://schemas.microsoft.com/office/powerpoint/2010/main" val="152328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F787-AA0A-1A7A-E1F0-245618F41D73}"/>
              </a:ext>
            </a:extLst>
          </p:cNvPr>
          <p:cNvSpPr>
            <a:spLocks noGrp="1"/>
          </p:cNvSpPr>
          <p:nvPr>
            <p:ph type="title"/>
          </p:nvPr>
        </p:nvSpPr>
        <p:spPr/>
        <p:txBody>
          <a:bodyPr/>
          <a:lstStyle/>
          <a:p>
            <a:r>
              <a:rPr lang="en-US">
                <a:latin typeface="Century Gothic"/>
                <a:cs typeface="Calibri Light"/>
              </a:rPr>
              <a:t>Syllabus Statement</a:t>
            </a:r>
            <a:endParaRPr lang="en-US">
              <a:latin typeface="Century Gothic"/>
            </a:endParaRPr>
          </a:p>
        </p:txBody>
      </p:sp>
      <p:sp>
        <p:nvSpPr>
          <p:cNvPr id="3" name="Content Placeholder 2">
            <a:extLst>
              <a:ext uri="{FF2B5EF4-FFF2-40B4-BE49-F238E27FC236}">
                <a16:creationId xmlns:a16="http://schemas.microsoft.com/office/drawing/2014/main" id="{2A062F58-0F7C-77DC-32D2-2397854CDF7D}"/>
              </a:ext>
            </a:extLst>
          </p:cNvPr>
          <p:cNvSpPr>
            <a:spLocks noGrp="1"/>
          </p:cNvSpPr>
          <p:nvPr>
            <p:ph idx="1"/>
          </p:nvPr>
        </p:nvSpPr>
        <p:spPr>
          <a:xfrm>
            <a:off x="838200" y="1687915"/>
            <a:ext cx="10515600" cy="4489048"/>
          </a:xfrm>
        </p:spPr>
        <p:txBody>
          <a:bodyPr vert="horz" lIns="91440" tIns="45720" rIns="91440" bIns="45720" rtlCol="0" anchor="t">
            <a:noAutofit/>
          </a:bodyPr>
          <a:lstStyle/>
          <a:p>
            <a:pPr lvl="1"/>
            <a:r>
              <a:rPr lang="en-US" sz="1300">
                <a:latin typeface="Bookman Old Style"/>
                <a:ea typeface="+mn-lt"/>
                <a:cs typeface="+mn-lt"/>
              </a:rPr>
              <a:t>In continuing to provide a welcoming campus environment, while promoting equal access for students enrolled at The University of Akron, the Office of Accessibility recommends all faculty include a standard syllabus statement for academic accommodations in each course they instruct</a:t>
            </a:r>
          </a:p>
          <a:p>
            <a:pPr lvl="1"/>
            <a:r>
              <a:rPr lang="en-US" sz="1300">
                <a:latin typeface="Bookman Old Style"/>
                <a:ea typeface="+mn-lt"/>
                <a:cs typeface="+mn-lt"/>
              </a:rPr>
              <a:t>There are several reasons why a standard syllabus statement is critical:</a:t>
            </a:r>
          </a:p>
          <a:p>
            <a:pPr lvl="2"/>
            <a:r>
              <a:rPr lang="en-US" sz="1300">
                <a:latin typeface="Bookman Old Style"/>
                <a:ea typeface="+mn-lt"/>
                <a:cs typeface="+mn-lt"/>
              </a:rPr>
              <a:t>It normalizes the accommodation process and helps to create a positive and welcoming environment for students with disabilities.</a:t>
            </a:r>
          </a:p>
          <a:p>
            <a:pPr lvl="2"/>
            <a:r>
              <a:rPr lang="en-US" sz="1300">
                <a:latin typeface="Bookman Old Style"/>
                <a:ea typeface="+mn-lt"/>
                <a:cs typeface="+mn-lt"/>
              </a:rPr>
              <a:t>It creates a collaborative vehicle for making legally mandated accommodations.</a:t>
            </a:r>
          </a:p>
          <a:p>
            <a:pPr lvl="2"/>
            <a:r>
              <a:rPr lang="en-US" sz="1300">
                <a:latin typeface="Bookman Old Style"/>
                <a:ea typeface="+mn-lt"/>
                <a:cs typeface="+mn-lt"/>
              </a:rPr>
              <a:t>It serves to educate students who need accommodations that arrangements can be made through the Office of Accessibility.</a:t>
            </a:r>
          </a:p>
          <a:p>
            <a:pPr lvl="2"/>
            <a:r>
              <a:rPr lang="en-US" sz="1300">
                <a:latin typeface="Bookman Old Style"/>
                <a:ea typeface="+mn-lt"/>
                <a:cs typeface="+mn-lt"/>
              </a:rPr>
              <a:t>For students who are registered with the Office of Accessibility, it serves as a reminder to request their accommodations.</a:t>
            </a:r>
          </a:p>
          <a:p>
            <a:pPr lvl="1"/>
            <a:r>
              <a:rPr lang="en-US" sz="1300" b="1">
                <a:latin typeface="Bookman Old Style"/>
                <a:ea typeface="+mn-lt"/>
                <a:cs typeface="+mn-lt"/>
              </a:rPr>
              <a:t>The Office of Accessibility recommends the following syllabus statement:</a:t>
            </a:r>
            <a:endParaRPr lang="en-US" sz="1300" i="1">
              <a:latin typeface="Bookman Old Style"/>
              <a:ea typeface="+mn-lt"/>
              <a:cs typeface="+mn-lt"/>
            </a:endParaRPr>
          </a:p>
          <a:p>
            <a:pPr lvl="2"/>
            <a:r>
              <a:rPr lang="en-US" sz="1300" i="1">
                <a:latin typeface="Bookman Old Style"/>
                <a:ea typeface="+mn-lt"/>
                <a:cs typeface="+mn-lt"/>
              </a:rPr>
              <a:t>In pursuant to University policy #3359-38-01, The University of Akron recognizes its responsibility for creating an institutional atmosphere in which students with disabilities have the opportunity to be successful. Any student who feels he/she may need an accommodation based on the impact of a disability should contact the Office of Accessibility at 330-972-7928 or </a:t>
            </a:r>
            <a:r>
              <a:rPr lang="en-US" sz="1300" i="1" u="sng">
                <a:latin typeface="Bookman Old Style"/>
                <a:ea typeface="+mn-lt"/>
                <a:cs typeface="+mn-lt"/>
                <a:hlinkClick r:id="rId3"/>
              </a:rPr>
              <a:t>access@uakron.edu</a:t>
            </a:r>
            <a:r>
              <a:rPr lang="en-US" sz="1300" i="1">
                <a:latin typeface="Bookman Old Style"/>
                <a:ea typeface="+mn-lt"/>
                <a:cs typeface="+mn-lt"/>
              </a:rPr>
              <a:t>. The office is located in Simmons Hall Room 105.</a:t>
            </a:r>
            <a:endParaRPr lang="en-US" sz="1300">
              <a:latin typeface="Bookman Old Style"/>
              <a:ea typeface="+mn-lt"/>
              <a:cs typeface="+mn-lt"/>
            </a:endParaRPr>
          </a:p>
          <a:p>
            <a:pPr lvl="2"/>
            <a:r>
              <a:rPr lang="en-US" sz="1300" i="1">
                <a:latin typeface="Bookman Old Style"/>
                <a:ea typeface="+mn-lt"/>
                <a:cs typeface="+mn-lt"/>
              </a:rPr>
              <a:t>After the student’s eligibility for services is determined, his/her instructors will be provided a letter which will outline the student’s accommodations.</a:t>
            </a:r>
            <a:endParaRPr lang="en-US" sz="1300">
              <a:latin typeface="Bookman Old Style"/>
              <a:ea typeface="+mn-lt"/>
              <a:cs typeface="+mn-lt"/>
            </a:endParaRPr>
          </a:p>
          <a:p>
            <a:pPr lvl="1"/>
            <a:r>
              <a:rPr lang="en-US" sz="1300">
                <a:latin typeface="Bookman Old Style"/>
                <a:ea typeface="+mn-lt"/>
                <a:cs typeface="+mn-lt"/>
              </a:rPr>
              <a:t>Implementing a universal standard syllabus statement ensures that the statement is written in non-discriminatory language and provides all the necessary information for a student to contact the Office of Accessibility to discuss the process for receiving accommodations</a:t>
            </a:r>
          </a:p>
          <a:p>
            <a:endParaRPr lang="en-US">
              <a:cs typeface="Calibri"/>
            </a:endParaRPr>
          </a:p>
        </p:txBody>
      </p:sp>
    </p:spTree>
    <p:extLst>
      <p:ext uri="{BB962C8B-B14F-4D97-AF65-F5344CB8AC3E}">
        <p14:creationId xmlns:p14="http://schemas.microsoft.com/office/powerpoint/2010/main" val="3415760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268DE5-5C50-9BFF-ED8E-A33B74CBAEF7}"/>
              </a:ext>
            </a:extLst>
          </p:cNvPr>
          <p:cNvSpPr/>
          <p:nvPr/>
        </p:nvSpPr>
        <p:spPr>
          <a:xfrm>
            <a:off x="7462390" y="6859130"/>
            <a:ext cx="4727429" cy="47182"/>
          </a:xfrm>
          <a:prstGeom prst="rect">
            <a:avLst/>
          </a:prstGeom>
          <a:solidFill>
            <a:srgbClr val="FFFFF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DB8FA-B5EF-44AC-7907-3ECC445CD37F}"/>
              </a:ext>
            </a:extLst>
          </p:cNvPr>
          <p:cNvSpPr>
            <a:spLocks noGrp="1"/>
          </p:cNvSpPr>
          <p:nvPr>
            <p:ph type="title"/>
          </p:nvPr>
        </p:nvSpPr>
        <p:spPr>
          <a:xfrm>
            <a:off x="430619" y="365125"/>
            <a:ext cx="6661298" cy="749633"/>
          </a:xfrm>
        </p:spPr>
        <p:txBody>
          <a:bodyPr/>
          <a:lstStyle/>
          <a:p>
            <a:r>
              <a:rPr lang="en-US">
                <a:latin typeface="Century Gothic"/>
                <a:cs typeface="Calibri Light"/>
              </a:rPr>
              <a:t>Links</a:t>
            </a:r>
            <a:endParaRPr lang="en-US">
              <a:latin typeface="Century Gothic"/>
            </a:endParaRPr>
          </a:p>
        </p:txBody>
      </p:sp>
      <p:sp>
        <p:nvSpPr>
          <p:cNvPr id="3" name="Content Placeholder 2">
            <a:extLst>
              <a:ext uri="{FF2B5EF4-FFF2-40B4-BE49-F238E27FC236}">
                <a16:creationId xmlns:a16="http://schemas.microsoft.com/office/drawing/2014/main" id="{43955A18-CCB3-832B-390C-FEB08191C267}"/>
              </a:ext>
            </a:extLst>
          </p:cNvPr>
          <p:cNvSpPr>
            <a:spLocks noGrp="1"/>
          </p:cNvSpPr>
          <p:nvPr>
            <p:ph idx="1"/>
          </p:nvPr>
        </p:nvSpPr>
        <p:spPr>
          <a:xfrm>
            <a:off x="887" y="992742"/>
            <a:ext cx="7427728" cy="5769011"/>
          </a:xfrm>
        </p:spPr>
        <p:txBody>
          <a:bodyPr vert="horz" lIns="91440" tIns="45720" rIns="91440" bIns="45720" rtlCol="0" anchor="t">
            <a:normAutofit fontScale="47500" lnSpcReduction="20000"/>
          </a:bodyPr>
          <a:lstStyle/>
          <a:p>
            <a:r>
              <a:rPr lang="en-US">
                <a:latin typeface="Bookman Old Style"/>
                <a:ea typeface="+mn-lt"/>
                <a:cs typeface="+mn-lt"/>
              </a:rPr>
              <a:t>Home Page: </a:t>
            </a:r>
            <a:r>
              <a:rPr lang="en-US" u="sng">
                <a:latin typeface="Bookman Old Style"/>
                <a:ea typeface="+mn-lt"/>
                <a:cs typeface="+mn-lt"/>
                <a:hlinkClick r:id="rId3"/>
              </a:rPr>
              <a:t>https://www.uakron.edu/access/</a:t>
            </a:r>
            <a:endParaRPr lang="en-US">
              <a:latin typeface="Bookman Old Style"/>
              <a:ea typeface="+mn-lt"/>
              <a:cs typeface="+mn-lt"/>
            </a:endParaRPr>
          </a:p>
          <a:p>
            <a:r>
              <a:rPr lang="en-US">
                <a:latin typeface="Bookman Old Style"/>
                <a:ea typeface="+mn-lt"/>
                <a:cs typeface="+mn-lt"/>
              </a:rPr>
              <a:t>Registration Process: </a:t>
            </a:r>
            <a:r>
              <a:rPr lang="en-US" u="sng">
                <a:latin typeface="Bookman Old Style"/>
                <a:ea typeface="+mn-lt"/>
                <a:cs typeface="+mn-lt"/>
                <a:hlinkClick r:id="rId4"/>
              </a:rPr>
              <a:t>https://www.uakron.edu/access/students/registering/</a:t>
            </a:r>
            <a:endParaRPr lang="en-US">
              <a:latin typeface="Bookman Old Style"/>
              <a:ea typeface="+mn-lt"/>
              <a:cs typeface="+mn-lt"/>
            </a:endParaRPr>
          </a:p>
          <a:p>
            <a:r>
              <a:rPr lang="en-US">
                <a:latin typeface="Bookman Old Style"/>
                <a:ea typeface="+mn-lt"/>
                <a:cs typeface="+mn-lt"/>
              </a:rPr>
              <a:t>Information for faculty and staff: </a:t>
            </a:r>
            <a:r>
              <a:rPr lang="en-US" u="sng">
                <a:latin typeface="Bookman Old Style"/>
                <a:ea typeface="+mn-lt"/>
                <a:cs typeface="+mn-lt"/>
                <a:hlinkClick r:id="rId5"/>
              </a:rPr>
              <a:t>https://www.uakron.edu/access/faculty-and-staff/</a:t>
            </a:r>
            <a:endParaRPr lang="en-US">
              <a:latin typeface="Bookman Old Style"/>
              <a:ea typeface="+mn-lt"/>
              <a:cs typeface="+mn-lt"/>
            </a:endParaRPr>
          </a:p>
          <a:p>
            <a:r>
              <a:rPr lang="en-US">
                <a:latin typeface="Bookman Old Style"/>
                <a:ea typeface="+mn-lt"/>
                <a:cs typeface="+mn-lt"/>
              </a:rPr>
              <a:t>Accessibility policies:  </a:t>
            </a:r>
            <a:r>
              <a:rPr lang="en-US" u="sng">
                <a:latin typeface="Bookman Old Style"/>
                <a:ea typeface="+mn-lt"/>
                <a:cs typeface="+mn-lt"/>
                <a:hlinkClick r:id="rId6"/>
              </a:rPr>
              <a:t>https://www.uakron.edu/access/students/policies/</a:t>
            </a:r>
            <a:endParaRPr lang="en-US">
              <a:latin typeface="Bookman Old Style"/>
              <a:ea typeface="+mn-lt"/>
              <a:cs typeface="+mn-lt"/>
            </a:endParaRPr>
          </a:p>
          <a:p>
            <a:r>
              <a:rPr lang="en-US">
                <a:latin typeface="Bookman Old Style"/>
                <a:ea typeface="+mn-lt"/>
                <a:cs typeface="+mn-lt"/>
              </a:rPr>
              <a:t>Animal Guidelines: </a:t>
            </a:r>
            <a:r>
              <a:rPr lang="en-US">
                <a:latin typeface="Bookman Old Style"/>
                <a:ea typeface="+mn-lt"/>
                <a:cs typeface="+mn-lt"/>
                <a:hlinkClick r:id="rId7"/>
              </a:rPr>
              <a:t>https://www.uakron.edu/access/docs/forms/Finalized%20Animal%20Guidelines.pdf</a:t>
            </a:r>
            <a:r>
              <a:rPr lang="en-US">
                <a:latin typeface="Bookman Old Style"/>
                <a:ea typeface="+mn-lt"/>
                <a:cs typeface="+mn-lt"/>
              </a:rPr>
              <a:t> </a:t>
            </a:r>
          </a:p>
          <a:p>
            <a:r>
              <a:rPr lang="en-US">
                <a:latin typeface="Bookman Old Style"/>
                <a:ea typeface="+mn-lt"/>
                <a:cs typeface="+mn-lt"/>
              </a:rPr>
              <a:t>Emotional Support Animals (ESA) Procedures: </a:t>
            </a:r>
            <a:r>
              <a:rPr lang="en-US">
                <a:latin typeface="Bookman Old Style"/>
                <a:ea typeface="+mn-lt"/>
                <a:cs typeface="+mn-lt"/>
                <a:hlinkClick r:id="rId8"/>
              </a:rPr>
              <a:t>https://www.uakron.edu/access/docs/forms/Edited%20-%20Emotional%20Support%20Animals%20(ESA)%20Procedures.pdf</a:t>
            </a:r>
            <a:r>
              <a:rPr lang="en-US">
                <a:latin typeface="Bookman Old Style"/>
                <a:ea typeface="+mn-lt"/>
                <a:cs typeface="+mn-lt"/>
              </a:rPr>
              <a:t> </a:t>
            </a:r>
          </a:p>
          <a:p>
            <a:r>
              <a:rPr lang="en-US">
                <a:latin typeface="Bookman Old Style"/>
                <a:ea typeface="+mn-lt"/>
                <a:cs typeface="+mn-lt"/>
              </a:rPr>
              <a:t>Documentation Guidelines: </a:t>
            </a:r>
            <a:r>
              <a:rPr lang="en-US" u="sng">
                <a:latin typeface="Bookman Old Style"/>
                <a:ea typeface="+mn-lt"/>
                <a:cs typeface="+mn-lt"/>
                <a:hlinkClick r:id="rId9"/>
              </a:rPr>
              <a:t>https://www.uakron.edu/access/forms/</a:t>
            </a:r>
            <a:endParaRPr lang="en-US">
              <a:latin typeface="Bookman Old Style"/>
              <a:ea typeface="+mn-lt"/>
              <a:cs typeface="+mn-lt"/>
            </a:endParaRPr>
          </a:p>
          <a:p>
            <a:r>
              <a:rPr lang="en-US">
                <a:latin typeface="Bookman Old Style"/>
                <a:ea typeface="+mn-lt"/>
                <a:cs typeface="+mn-lt"/>
              </a:rPr>
              <a:t>Handbooks and Supplements: </a:t>
            </a:r>
            <a:r>
              <a:rPr lang="en-US" u="sng">
                <a:latin typeface="Bookman Old Style"/>
                <a:ea typeface="+mn-lt"/>
                <a:cs typeface="+mn-lt"/>
                <a:hlinkClick r:id="rId9"/>
              </a:rPr>
              <a:t>https://www.uakron.edu/access/forms/</a:t>
            </a:r>
            <a:endParaRPr lang="en-US">
              <a:latin typeface="Bookman Old Style"/>
              <a:ea typeface="+mn-lt"/>
              <a:cs typeface="+mn-lt"/>
            </a:endParaRPr>
          </a:p>
          <a:p>
            <a:r>
              <a:rPr lang="en-US">
                <a:latin typeface="Bookman Old Style"/>
                <a:ea typeface="+mn-lt"/>
                <a:cs typeface="+mn-lt"/>
              </a:rPr>
              <a:t>Student Handbook Supplements:  </a:t>
            </a:r>
            <a:r>
              <a:rPr lang="en-US" u="sng">
                <a:latin typeface="Bookman Old Style"/>
                <a:ea typeface="+mn-lt"/>
                <a:cs typeface="+mn-lt"/>
                <a:hlinkClick r:id="rId9"/>
              </a:rPr>
              <a:t>https://www.uakron.edu/access/forms/</a:t>
            </a:r>
            <a:endParaRPr lang="en-US" u="sng">
              <a:latin typeface="Bookman Old Style"/>
              <a:ea typeface="+mn-lt"/>
              <a:cs typeface="+mn-lt"/>
            </a:endParaRPr>
          </a:p>
          <a:p>
            <a:r>
              <a:rPr lang="en-US">
                <a:latin typeface="Bookman Old Style"/>
                <a:ea typeface="+mn-lt"/>
                <a:cs typeface="+mn-lt"/>
              </a:rPr>
              <a:t>How to Check Accessibility in Word or PowerPoint:  </a:t>
            </a:r>
            <a:r>
              <a:rPr lang="en-US">
                <a:latin typeface="Bookman Old Style"/>
                <a:ea typeface="+mn-lt"/>
                <a:cs typeface="+mn-lt"/>
                <a:hlinkClick r:id="rId10"/>
              </a:rPr>
              <a:t>https://www.uakron.edu/access/docs/forms/Checking%20Accessibility.pdf</a:t>
            </a:r>
            <a:r>
              <a:rPr lang="en-US">
                <a:latin typeface="Bookman Old Style"/>
                <a:ea typeface="+mn-lt"/>
                <a:cs typeface="+mn-lt"/>
              </a:rPr>
              <a:t> </a:t>
            </a:r>
            <a:endParaRPr lang="en-US" u="sng">
              <a:latin typeface="Bookman Old Style"/>
              <a:ea typeface="+mn-lt"/>
              <a:cs typeface="+mn-lt"/>
            </a:endParaRPr>
          </a:p>
          <a:p>
            <a:r>
              <a:rPr lang="en-US">
                <a:latin typeface="Bookman Old Style"/>
                <a:ea typeface="+mn-lt"/>
                <a:cs typeface="+mn-lt"/>
              </a:rPr>
              <a:t>Wayne College: </a:t>
            </a:r>
            <a:r>
              <a:rPr lang="en-US">
                <a:latin typeface="Bookman Old Style"/>
                <a:ea typeface="+mn-lt"/>
                <a:cs typeface="+mn-lt"/>
                <a:hlinkClick r:id="rId11"/>
              </a:rPr>
              <a:t>https://wayne.uakron.edu/student-services/accessibility-services/new-student-instructions</a:t>
            </a:r>
            <a:r>
              <a:rPr lang="en-US">
                <a:latin typeface="Bookman Old Style"/>
                <a:ea typeface="+mn-lt"/>
                <a:cs typeface="+mn-lt"/>
              </a:rPr>
              <a:t> </a:t>
            </a:r>
          </a:p>
          <a:p>
            <a:r>
              <a:rPr lang="en-US">
                <a:latin typeface="Bookman Old Style"/>
                <a:ea typeface="+mn-lt"/>
                <a:cs typeface="+mn-lt"/>
              </a:rPr>
              <a:t>Julie Hartzler, Wayne College and other Campus Locations </a:t>
            </a:r>
            <a:br>
              <a:rPr lang="en-US">
                <a:latin typeface="Bookman Old Style"/>
                <a:ea typeface="+mn-lt"/>
                <a:cs typeface="+mn-lt"/>
              </a:rPr>
            </a:br>
            <a:r>
              <a:rPr lang="en-US">
                <a:latin typeface="Bookman Old Style"/>
                <a:ea typeface="+mn-lt"/>
                <a:cs typeface="+mn-lt"/>
              </a:rPr>
              <a:t>Disability Specialist and Service Coordinator</a:t>
            </a:r>
            <a:br>
              <a:rPr lang="en-US">
                <a:latin typeface="Bookman Old Style"/>
                <a:ea typeface="+mn-lt"/>
                <a:cs typeface="+mn-lt"/>
              </a:rPr>
            </a:br>
            <a:r>
              <a:rPr lang="en-US">
                <a:latin typeface="Bookman Old Style"/>
                <a:ea typeface="+mn-lt"/>
                <a:cs typeface="+mn-lt"/>
              </a:rPr>
              <a:t>330-684-8923</a:t>
            </a:r>
            <a:br>
              <a:rPr lang="en-US">
                <a:latin typeface="Bookman Old Style"/>
                <a:ea typeface="+mn-lt"/>
                <a:cs typeface="+mn-lt"/>
              </a:rPr>
            </a:br>
            <a:r>
              <a:rPr lang="en-US">
                <a:latin typeface="Bookman Old Style"/>
                <a:ea typeface="+mn-lt"/>
                <a:cs typeface="+mn-lt"/>
                <a:hlinkClick r:id="rId12"/>
              </a:rPr>
              <a:t>julie21@uakron.edu</a:t>
            </a:r>
            <a:endParaRPr lang="en-US">
              <a:latin typeface="Bookman Old Style"/>
              <a:ea typeface="+mn-lt"/>
              <a:cs typeface="+mn-lt"/>
            </a:endParaRPr>
          </a:p>
          <a:p>
            <a:r>
              <a:rPr lang="en-US">
                <a:latin typeface="Bookman Old Style"/>
                <a:ea typeface="+mn-lt"/>
                <a:cs typeface="+mn-lt"/>
              </a:rPr>
              <a:t>Web Page:  </a:t>
            </a:r>
            <a:r>
              <a:rPr lang="en-US" u="sng">
                <a:latin typeface="Bookman Old Style"/>
                <a:ea typeface="+mn-lt"/>
                <a:cs typeface="+mn-lt"/>
                <a:hlinkClick r:id="rId11">
                  <a:extLst>
                    <a:ext uri="{A12FA001-AC4F-418D-AE19-62706E023703}">
                      <ahyp:hlinkClr xmlns:ahyp="http://schemas.microsoft.com/office/drawing/2018/hyperlinkcolor" val="tx"/>
                    </a:ext>
                  </a:extLst>
                </a:hlinkClick>
              </a:rPr>
              <a:t>https://wayne.uakron.edu/student-services/accessibility-services/new-student-instructions</a:t>
            </a:r>
            <a:endParaRPr lang="en-US">
              <a:latin typeface="Bookman Old Style"/>
              <a:ea typeface="+mn-lt"/>
              <a:cs typeface="+mn-lt"/>
            </a:endParaRPr>
          </a:p>
          <a:p>
            <a:endParaRPr lang="en-US">
              <a:cs typeface="Calibri"/>
            </a:endParaRPr>
          </a:p>
        </p:txBody>
      </p:sp>
    </p:spTree>
    <p:extLst>
      <p:ext uri="{BB962C8B-B14F-4D97-AF65-F5344CB8AC3E}">
        <p14:creationId xmlns:p14="http://schemas.microsoft.com/office/powerpoint/2010/main" val="3157397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809A-4C11-3A6B-A4DC-1451BD41B8A3}"/>
              </a:ext>
            </a:extLst>
          </p:cNvPr>
          <p:cNvSpPr>
            <a:spLocks noGrp="1"/>
          </p:cNvSpPr>
          <p:nvPr>
            <p:ph type="title"/>
          </p:nvPr>
        </p:nvSpPr>
        <p:spPr/>
        <p:txBody>
          <a:bodyPr/>
          <a:lstStyle/>
          <a:p>
            <a:r>
              <a:rPr lang="en-US">
                <a:latin typeface="Century Gothic"/>
                <a:cs typeface="Calibri Light"/>
              </a:rPr>
              <a:t>Thank You!</a:t>
            </a:r>
            <a:endParaRPr lang="en-US">
              <a:latin typeface="Century Gothic"/>
            </a:endParaRPr>
          </a:p>
        </p:txBody>
      </p:sp>
      <p:sp>
        <p:nvSpPr>
          <p:cNvPr id="3" name="Content Placeholder 2">
            <a:extLst>
              <a:ext uri="{FF2B5EF4-FFF2-40B4-BE49-F238E27FC236}">
                <a16:creationId xmlns:a16="http://schemas.microsoft.com/office/drawing/2014/main" id="{7DA1E12F-C42F-D65C-22EB-418D54C8C38D}"/>
              </a:ext>
            </a:extLst>
          </p:cNvPr>
          <p:cNvSpPr>
            <a:spLocks noGrp="1"/>
          </p:cNvSpPr>
          <p:nvPr>
            <p:ph idx="1"/>
          </p:nvPr>
        </p:nvSpPr>
        <p:spPr>
          <a:xfrm>
            <a:off x="1792995" y="1972517"/>
            <a:ext cx="8606010" cy="3635242"/>
          </a:xfrm>
          <a:solidFill>
            <a:schemeClr val="bg1">
              <a:lumMod val="95000"/>
            </a:schemeClr>
          </a:solidFill>
          <a:ln>
            <a:solidFill>
              <a:srgbClr val="C9BF00"/>
            </a:solidFill>
          </a:ln>
        </p:spPr>
        <p:txBody>
          <a:bodyPr vert="horz" lIns="91440" tIns="45720" rIns="91440" bIns="45720" rtlCol="0" anchor="t">
            <a:normAutofit/>
          </a:bodyPr>
          <a:lstStyle/>
          <a:p>
            <a:r>
              <a:rPr lang="en-US">
                <a:latin typeface="Bookman Old Style"/>
                <a:cs typeface="Calibri"/>
              </a:rPr>
              <a:t>Jessica </a:t>
            </a:r>
            <a:r>
              <a:rPr lang="en-US" err="1">
                <a:latin typeface="Bookman Old Style"/>
                <a:cs typeface="Calibri"/>
              </a:rPr>
              <a:t>DeFago</a:t>
            </a:r>
            <a:r>
              <a:rPr lang="en-US">
                <a:latin typeface="Bookman Old Style"/>
                <a:cs typeface="Calibri"/>
              </a:rPr>
              <a:t>, Director</a:t>
            </a:r>
          </a:p>
          <a:p>
            <a:pPr lvl="1"/>
            <a:r>
              <a:rPr lang="en-US">
                <a:latin typeface="Bookman Old Style"/>
                <a:cs typeface="Calibri"/>
                <a:hlinkClick r:id="rId4"/>
              </a:rPr>
              <a:t>jld4@uakron.edu</a:t>
            </a:r>
            <a:endParaRPr lang="en-US">
              <a:latin typeface="Bookman Old Style"/>
              <a:cs typeface="Calibri"/>
            </a:endParaRPr>
          </a:p>
          <a:p>
            <a:r>
              <a:rPr lang="en-US">
                <a:latin typeface="Bookman Old Style"/>
                <a:cs typeface="Calibri"/>
              </a:rPr>
              <a:t>Office Information:</a:t>
            </a:r>
            <a:endParaRPr lang="en-US"/>
          </a:p>
          <a:p>
            <a:pPr lvl="1"/>
            <a:r>
              <a:rPr lang="en-US">
                <a:latin typeface="Bookman Old Style"/>
                <a:cs typeface="Calibri"/>
              </a:rPr>
              <a:t>Phone: 330-972-7928</a:t>
            </a:r>
            <a:endParaRPr lang="en-US">
              <a:ea typeface="+mn-lt"/>
              <a:cs typeface="+mn-lt"/>
            </a:endParaRPr>
          </a:p>
          <a:p>
            <a:pPr lvl="1"/>
            <a:r>
              <a:rPr lang="en-US">
                <a:latin typeface="Bookman Old Style"/>
                <a:cs typeface="Calibri"/>
              </a:rPr>
              <a:t>Email: </a:t>
            </a:r>
            <a:r>
              <a:rPr lang="en-US">
                <a:latin typeface="Bookman Old Style"/>
                <a:cs typeface="Calibri"/>
                <a:hlinkClick r:id="rId5"/>
              </a:rPr>
              <a:t>access@uakron.edu</a:t>
            </a:r>
            <a:endParaRPr lang="en-US">
              <a:ea typeface="+mn-lt"/>
              <a:cs typeface="+mn-lt"/>
            </a:endParaRPr>
          </a:p>
          <a:p>
            <a:pPr lvl="1"/>
            <a:r>
              <a:rPr lang="en-US">
                <a:latin typeface="Bookman Old Style"/>
                <a:cs typeface="Calibri"/>
              </a:rPr>
              <a:t>Location: Simmons Hall 105</a:t>
            </a:r>
            <a:endParaRPr lang="en-US"/>
          </a:p>
          <a:p>
            <a:r>
              <a:rPr lang="en-US">
                <a:latin typeface="Bookman Old Style"/>
                <a:cs typeface="Calibri"/>
              </a:rPr>
              <a:t>Presentation Designed by: Lauren Cummons, Student Assistant</a:t>
            </a:r>
          </a:p>
          <a:p>
            <a:pPr marL="457200" lvl="1" indent="0">
              <a:buNone/>
            </a:pPr>
            <a:endParaRPr lang="en-US">
              <a:latin typeface="Calibri" panose="020F0502020204030204"/>
              <a:cs typeface="Calibri"/>
            </a:endParaRPr>
          </a:p>
        </p:txBody>
      </p:sp>
    </p:spTree>
    <p:extLst>
      <p:ext uri="{BB962C8B-B14F-4D97-AF65-F5344CB8AC3E}">
        <p14:creationId xmlns:p14="http://schemas.microsoft.com/office/powerpoint/2010/main" val="911544764"/>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E8636A-728D-867A-377E-EDB0B0722772}"/>
              </a:ext>
            </a:extLst>
          </p:cNvPr>
          <p:cNvSpPr/>
          <p:nvPr/>
        </p:nvSpPr>
        <p:spPr>
          <a:xfrm>
            <a:off x="7664116" y="2520616"/>
            <a:ext cx="4341393" cy="912394"/>
          </a:xfrm>
          <a:prstGeom prst="rect">
            <a:avLst/>
          </a:prstGeom>
          <a:solidFill>
            <a:schemeClr val="bg1">
              <a:lumMod val="95000"/>
            </a:schemeClr>
          </a:solidFill>
          <a:ln>
            <a:solidFill>
              <a:srgbClr val="C9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8E653072-6459-292B-0F6E-9C9562A44A84}"/>
              </a:ext>
            </a:extLst>
          </p:cNvPr>
          <p:cNvSpPr txBox="1">
            <a:spLocks/>
          </p:cNvSpPr>
          <p:nvPr/>
        </p:nvSpPr>
        <p:spPr>
          <a:xfrm>
            <a:off x="6602477" y="2682773"/>
            <a:ext cx="6462361" cy="1502924"/>
          </a:xfrm>
          <a:prstGeom prst="flowChartDocument">
            <a:avLst/>
          </a:prstGeom>
          <a:effectLst/>
        </p:spPr>
        <p:txBody>
          <a:bodyPr vert="horz" lIns="91440" tIns="45720" rIns="91440" bIns="45720" rtlCol="0" anchor="ctr" anchorCtr="1">
            <a:normAutofit fontScale="850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defTabSz="457200">
              <a:spcBef>
                <a:spcPct val="20000"/>
              </a:spcBef>
              <a:spcAft>
                <a:spcPts val="600"/>
              </a:spcAft>
              <a:buClr>
                <a:schemeClr val="accent1"/>
              </a:buClr>
            </a:pPr>
            <a:r>
              <a:rPr lang="en-US">
                <a:solidFill>
                  <a:schemeClr val="tx1"/>
                </a:solidFill>
                <a:latin typeface="Century Gothic"/>
                <a:ea typeface="+mn-ea"/>
                <a:cs typeface="+mn-cs"/>
              </a:rPr>
              <a:t>Office of Accessibility</a:t>
            </a:r>
            <a:br>
              <a:rPr lang="en-US">
                <a:latin typeface="Century Gothic"/>
                <a:ea typeface="+mn-ea"/>
                <a:cs typeface="+mn-cs"/>
              </a:rPr>
            </a:br>
            <a:r>
              <a:rPr lang="en-US">
                <a:solidFill>
                  <a:schemeClr val="tx1"/>
                </a:solidFill>
                <a:latin typeface="Century Gothic"/>
                <a:ea typeface="+mn-ea"/>
                <a:cs typeface="+mn-cs"/>
              </a:rPr>
              <a:t>student Population</a:t>
            </a:r>
            <a:r>
              <a:rPr lang="en-US">
                <a:solidFill>
                  <a:schemeClr val="bg1"/>
                </a:solidFill>
                <a:latin typeface="+mn-lt"/>
                <a:ea typeface="+mn-ea"/>
                <a:cs typeface="+mn-cs"/>
              </a:rPr>
              <a:t> </a:t>
            </a:r>
            <a:br>
              <a:rPr lang="en-US">
                <a:solidFill>
                  <a:schemeClr val="bg1"/>
                </a:solidFill>
                <a:latin typeface="+mn-lt"/>
                <a:ea typeface="+mn-ea"/>
                <a:cs typeface="+mn-cs"/>
              </a:rPr>
            </a:br>
            <a:r>
              <a:rPr lang="en-US">
                <a:solidFill>
                  <a:schemeClr val="bg1"/>
                </a:solidFill>
                <a:latin typeface="+mn-lt"/>
                <a:ea typeface="+mn-ea"/>
                <a:cs typeface="+mn-cs"/>
              </a:rPr>
              <a:t> </a:t>
            </a:r>
            <a:br>
              <a:rPr lang="en-US">
                <a:solidFill>
                  <a:schemeClr val="bg1"/>
                </a:solidFill>
                <a:latin typeface="+mn-lt"/>
                <a:ea typeface="+mn-ea"/>
                <a:cs typeface="+mn-cs"/>
              </a:rPr>
            </a:br>
            <a:endParaRPr lang="en-US">
              <a:solidFill>
                <a:schemeClr val="tx1"/>
              </a:solidFill>
              <a:latin typeface="+mn-lt"/>
              <a:ea typeface="+mn-ea"/>
              <a:cs typeface="+mn-cs"/>
            </a:endParaRPr>
          </a:p>
        </p:txBody>
      </p:sp>
      <p:pic>
        <p:nvPicPr>
          <p:cNvPr id="2" name="Picture 3" descr="Chart, bar chart&#10;&#10;Description automatically generated">
            <a:extLst>
              <a:ext uri="{FF2B5EF4-FFF2-40B4-BE49-F238E27FC236}">
                <a16:creationId xmlns:a16="http://schemas.microsoft.com/office/drawing/2014/main" id="{49F899E8-4634-AE7E-F98F-43105B98BC6F}"/>
              </a:ext>
            </a:extLst>
          </p:cNvPr>
          <p:cNvPicPr>
            <a:picLocks noChangeAspect="1"/>
          </p:cNvPicPr>
          <p:nvPr/>
        </p:nvPicPr>
        <p:blipFill>
          <a:blip r:embed="rId4"/>
          <a:stretch>
            <a:fillRect/>
          </a:stretch>
        </p:blipFill>
        <p:spPr>
          <a:xfrm>
            <a:off x="253388" y="414597"/>
            <a:ext cx="6865343" cy="5119914"/>
          </a:xfrm>
          <a:prstGeom prst="rect">
            <a:avLst/>
          </a:prstGeom>
        </p:spPr>
      </p:pic>
    </p:spTree>
    <p:extLst>
      <p:ext uri="{BB962C8B-B14F-4D97-AF65-F5344CB8AC3E}">
        <p14:creationId xmlns:p14="http://schemas.microsoft.com/office/powerpoint/2010/main" val="2338909460"/>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30ADABC-6DE5-26D4-8162-27C370F3F380}"/>
              </a:ext>
            </a:extLst>
          </p:cNvPr>
          <p:cNvSpPr txBox="1">
            <a:spLocks/>
          </p:cNvSpPr>
          <p:nvPr/>
        </p:nvSpPr>
        <p:spPr>
          <a:xfrm>
            <a:off x="3021015" y="580595"/>
            <a:ext cx="6149972" cy="974989"/>
          </a:xfrm>
          <a:prstGeom prst="rect">
            <a:avLst/>
          </a:prstGeom>
          <a:solidFill>
            <a:schemeClr val="bg1">
              <a:lumMod val="95000"/>
            </a:schemeClr>
          </a:solidFill>
          <a:ln>
            <a:solidFill>
              <a:srgbClr val="C9BF00"/>
            </a:solidFill>
          </a:ln>
        </p:spPr>
        <p:txBody>
          <a:bodyPr lIns="91440" tIns="45720" rIns="91440" bIns="45720" anchor="t">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nSpc>
                <a:spcPct val="100000"/>
              </a:lnSpc>
              <a:spcBef>
                <a:spcPts val="0"/>
              </a:spcBef>
            </a:pPr>
            <a:r>
              <a:rPr lang="en-US">
                <a:solidFill>
                  <a:srgbClr val="262626"/>
                </a:solidFill>
                <a:latin typeface="Century Gothic"/>
              </a:rPr>
              <a:t>Register with the OA </a:t>
            </a:r>
            <a:br>
              <a:rPr lang="en-US">
                <a:latin typeface="Century Gothic"/>
              </a:rPr>
            </a:br>
            <a:r>
              <a:rPr lang="en-US">
                <a:solidFill>
                  <a:srgbClr val="262626"/>
                </a:solidFill>
                <a:latin typeface="Century Gothic"/>
              </a:rPr>
              <a:t>It’s As easy as 1-2-3</a:t>
            </a:r>
            <a:endParaRPr lang="en-US">
              <a:latin typeface="Century Gothic"/>
            </a:endParaRPr>
          </a:p>
        </p:txBody>
      </p:sp>
      <p:sp>
        <p:nvSpPr>
          <p:cNvPr id="74" name="TextBox 73">
            <a:extLst>
              <a:ext uri="{FF2B5EF4-FFF2-40B4-BE49-F238E27FC236}">
                <a16:creationId xmlns:a16="http://schemas.microsoft.com/office/drawing/2014/main" id="{BA10FE82-6A4F-179D-2758-7C9F19F969A4}"/>
              </a:ext>
            </a:extLst>
          </p:cNvPr>
          <p:cNvSpPr txBox="1"/>
          <p:nvPr/>
        </p:nvSpPr>
        <p:spPr>
          <a:xfrm>
            <a:off x="1405690" y="2388269"/>
            <a:ext cx="71788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a:solidFill>
                  <a:schemeClr val="bg1"/>
                </a:solidFill>
              </a:rPr>
              <a:t>1</a:t>
            </a:r>
          </a:p>
        </p:txBody>
      </p:sp>
      <p:sp>
        <p:nvSpPr>
          <p:cNvPr id="75" name="TextBox 74">
            <a:extLst>
              <a:ext uri="{FF2B5EF4-FFF2-40B4-BE49-F238E27FC236}">
                <a16:creationId xmlns:a16="http://schemas.microsoft.com/office/drawing/2014/main" id="{B63FE157-DE44-4D35-71D3-3FC566745278}"/>
              </a:ext>
            </a:extLst>
          </p:cNvPr>
          <p:cNvSpPr txBox="1"/>
          <p:nvPr/>
        </p:nvSpPr>
        <p:spPr>
          <a:xfrm>
            <a:off x="5696953" y="2388269"/>
            <a:ext cx="71788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a:solidFill>
                  <a:schemeClr val="bg1"/>
                </a:solidFill>
              </a:rPr>
              <a:t>2</a:t>
            </a:r>
          </a:p>
        </p:txBody>
      </p:sp>
      <p:sp>
        <p:nvSpPr>
          <p:cNvPr id="76" name="TextBox 75">
            <a:extLst>
              <a:ext uri="{FF2B5EF4-FFF2-40B4-BE49-F238E27FC236}">
                <a16:creationId xmlns:a16="http://schemas.microsoft.com/office/drawing/2014/main" id="{68DFA4B5-08DD-893C-EAF9-D0CD59A1BD22}"/>
              </a:ext>
            </a:extLst>
          </p:cNvPr>
          <p:cNvSpPr txBox="1"/>
          <p:nvPr/>
        </p:nvSpPr>
        <p:spPr>
          <a:xfrm>
            <a:off x="9918031" y="2388268"/>
            <a:ext cx="71788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a:solidFill>
                  <a:schemeClr val="bg1"/>
                </a:solidFill>
              </a:rPr>
              <a:t>3</a:t>
            </a:r>
          </a:p>
        </p:txBody>
      </p:sp>
      <p:sp>
        <p:nvSpPr>
          <p:cNvPr id="78" name="TextBox 77">
            <a:extLst>
              <a:ext uri="{FF2B5EF4-FFF2-40B4-BE49-F238E27FC236}">
                <a16:creationId xmlns:a16="http://schemas.microsoft.com/office/drawing/2014/main" id="{9536F5EC-3317-130E-C58A-C09AD29F6B95}"/>
              </a:ext>
            </a:extLst>
          </p:cNvPr>
          <p:cNvSpPr txBox="1"/>
          <p:nvPr/>
        </p:nvSpPr>
        <p:spPr>
          <a:xfrm>
            <a:off x="4145380" y="4205538"/>
            <a:ext cx="3906251" cy="2656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Bookman Old Style"/>
                <a:cs typeface="Calibri" panose="020F0502020204030204"/>
              </a:rPr>
              <a:t>Documentation</a:t>
            </a:r>
          </a:p>
          <a:p>
            <a:pPr algn="ctr"/>
            <a:endParaRPr lang="en-US" sz="1600">
              <a:latin typeface="Bookman Old Style"/>
              <a:ea typeface="+mn-lt"/>
              <a:cs typeface="+mn-lt"/>
            </a:endParaRPr>
          </a:p>
          <a:p>
            <a:pPr marL="285750" indent="-285750">
              <a:buFont typeface="Arial"/>
              <a:buChar char="•"/>
            </a:pPr>
            <a:r>
              <a:rPr lang="en-US" sz="1600">
                <a:latin typeface="Bookman Old Style"/>
                <a:ea typeface="+mn-lt"/>
                <a:cs typeface="+mn-lt"/>
              </a:rPr>
              <a:t>Submit current documentation from a qualified treatment professional</a:t>
            </a:r>
          </a:p>
          <a:p>
            <a:pPr marL="285750" indent="-285750">
              <a:buFont typeface="Arial"/>
              <a:buChar char="•"/>
            </a:pPr>
            <a:r>
              <a:rPr lang="en-US" sz="1600">
                <a:latin typeface="Bookman Old Style"/>
                <a:ea typeface="+mn-lt"/>
                <a:cs typeface="+mn-lt"/>
              </a:rPr>
              <a:t>Guidelines are available at </a:t>
            </a:r>
            <a:r>
              <a:rPr lang="en-US" sz="1600">
                <a:latin typeface="Bookman Old Style"/>
                <a:ea typeface="+mn-lt"/>
                <a:cs typeface="+mn-lt"/>
                <a:hlinkClick r:id="rId3"/>
              </a:rPr>
              <a:t>www.uakron.edu/access/forms</a:t>
            </a:r>
            <a:r>
              <a:rPr lang="en-US" sz="1600">
                <a:latin typeface="Bookman Old Style"/>
                <a:ea typeface="+mn-lt"/>
                <a:cs typeface="+mn-lt"/>
              </a:rPr>
              <a:t>  </a:t>
            </a:r>
            <a:endParaRPr lang="en-US" sz="1600">
              <a:latin typeface="Bookman Old Style"/>
            </a:endParaRPr>
          </a:p>
          <a:p>
            <a:pPr marL="285750" indent="-285750">
              <a:buFont typeface="Arial"/>
              <a:buChar char="•"/>
            </a:pPr>
            <a:endParaRPr lang="en-US" sz="1600">
              <a:latin typeface="Bookman Old Style"/>
              <a:cs typeface="Calibri"/>
            </a:endParaRPr>
          </a:p>
          <a:p>
            <a:pPr algn="ctr"/>
            <a:endParaRPr lang="en-US">
              <a:cs typeface="Calibri"/>
            </a:endParaRPr>
          </a:p>
        </p:txBody>
      </p:sp>
      <p:sp>
        <p:nvSpPr>
          <p:cNvPr id="79" name="TextBox 1">
            <a:extLst>
              <a:ext uri="{FF2B5EF4-FFF2-40B4-BE49-F238E27FC236}">
                <a16:creationId xmlns:a16="http://schemas.microsoft.com/office/drawing/2014/main" id="{19B03E1E-2343-B39A-A39D-75347ED4D901}"/>
              </a:ext>
            </a:extLst>
          </p:cNvPr>
          <p:cNvSpPr txBox="1"/>
          <p:nvPr/>
        </p:nvSpPr>
        <p:spPr>
          <a:xfrm>
            <a:off x="124827" y="4205538"/>
            <a:ext cx="3284620"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Bookman Old Style"/>
                <a:ea typeface="+mn-lt"/>
                <a:cs typeface="+mn-lt"/>
              </a:rPr>
              <a:t>Application </a:t>
            </a:r>
            <a:endParaRPr lang="en-US" sz="2000">
              <a:latin typeface="Bookman Old Style"/>
              <a:cs typeface="Calibri" panose="020F0502020204030204"/>
            </a:endParaRPr>
          </a:p>
          <a:p>
            <a:pPr algn="ctr"/>
            <a:endParaRPr lang="en-US" sz="1600">
              <a:latin typeface="Bookman Old Style"/>
              <a:ea typeface="+mn-lt"/>
              <a:cs typeface="+mn-lt"/>
            </a:endParaRPr>
          </a:p>
          <a:p>
            <a:pPr marL="285750" indent="-285750">
              <a:buFont typeface="Arial"/>
              <a:buChar char="•"/>
            </a:pPr>
            <a:r>
              <a:rPr lang="en-US" sz="1600">
                <a:latin typeface="Bookman Old Style"/>
                <a:ea typeface="+mn-lt"/>
                <a:cs typeface="+mn-lt"/>
              </a:rPr>
              <a:t>Complete the online application at </a:t>
            </a:r>
            <a:r>
              <a:rPr lang="en-US" sz="1600">
                <a:latin typeface="Bookman Old Style"/>
                <a:ea typeface="+mn-lt"/>
                <a:cs typeface="+mn-lt"/>
                <a:hlinkClick r:id="rId4"/>
              </a:rPr>
              <a:t>www.uakron.edu/access</a:t>
            </a:r>
            <a:r>
              <a:rPr lang="en-US" sz="1600">
                <a:latin typeface="Bookman Old Style"/>
                <a:ea typeface="+mn-lt"/>
                <a:cs typeface="+mn-lt"/>
              </a:rPr>
              <a:t> </a:t>
            </a:r>
            <a:endParaRPr lang="en-US" sz="1600">
              <a:latin typeface="Bookman Old Style"/>
              <a:cs typeface="Calibri"/>
            </a:endParaRPr>
          </a:p>
          <a:p>
            <a:pPr algn="ctr"/>
            <a:endParaRPr lang="en-US">
              <a:latin typeface="Bookman Old Style"/>
              <a:cs typeface="Calibri"/>
            </a:endParaRPr>
          </a:p>
        </p:txBody>
      </p:sp>
      <p:sp>
        <p:nvSpPr>
          <p:cNvPr id="80" name="TextBox 1">
            <a:extLst>
              <a:ext uri="{FF2B5EF4-FFF2-40B4-BE49-F238E27FC236}">
                <a16:creationId xmlns:a16="http://schemas.microsoft.com/office/drawing/2014/main" id="{19B03E1E-2343-B39A-A39D-75347ED4D901}"/>
              </a:ext>
            </a:extLst>
          </p:cNvPr>
          <p:cNvSpPr txBox="1"/>
          <p:nvPr/>
        </p:nvSpPr>
        <p:spPr>
          <a:xfrm>
            <a:off x="8639676" y="4208045"/>
            <a:ext cx="3374857"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Bookman Old Style"/>
                <a:ea typeface="+mn-lt"/>
                <a:cs typeface="+mn-lt"/>
              </a:rPr>
              <a:t>Appointment </a:t>
            </a:r>
            <a:endParaRPr lang="en-US" sz="1600">
              <a:latin typeface="Bookman Old Style"/>
              <a:cs typeface="Calibri" panose="020F0502020204030204"/>
            </a:endParaRPr>
          </a:p>
          <a:p>
            <a:pPr algn="ctr"/>
            <a:endParaRPr lang="en-US" sz="1600">
              <a:latin typeface="Bookman Old Style"/>
              <a:ea typeface="+mn-lt"/>
              <a:cs typeface="+mn-lt"/>
            </a:endParaRPr>
          </a:p>
          <a:p>
            <a:pPr marL="285750" indent="-285750">
              <a:buFont typeface="Arial"/>
              <a:buChar char="•"/>
            </a:pPr>
            <a:r>
              <a:rPr lang="en-US" sz="1600">
                <a:latin typeface="Bookman Old Style"/>
                <a:ea typeface="+mn-lt"/>
                <a:cs typeface="+mn-lt"/>
              </a:rPr>
              <a:t>Make an appointment to meet with a Disability Specialist to determine reasonable accommodations once required documentation is received</a:t>
            </a:r>
          </a:p>
          <a:p>
            <a:pPr marL="285750" indent="-285750">
              <a:buFont typeface="Arial"/>
              <a:buChar char="•"/>
            </a:pPr>
            <a:endParaRPr lang="en-US">
              <a:cs typeface="Calibri"/>
            </a:endParaRPr>
          </a:p>
          <a:p>
            <a:pPr algn="ctr"/>
            <a:endParaRPr lang="en-US">
              <a:cs typeface="Calibri"/>
            </a:endParaRPr>
          </a:p>
        </p:txBody>
      </p:sp>
    </p:spTree>
    <p:extLst>
      <p:ext uri="{BB962C8B-B14F-4D97-AF65-F5344CB8AC3E}">
        <p14:creationId xmlns:p14="http://schemas.microsoft.com/office/powerpoint/2010/main" val="122608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500" fill="hold"/>
                                        <p:tgtEl>
                                          <p:spTgt spid="75"/>
                                        </p:tgtEl>
                                        <p:attrNameLst>
                                          <p:attrName>ppt_w</p:attrName>
                                        </p:attrNameLst>
                                      </p:cBhvr>
                                      <p:tavLst>
                                        <p:tav tm="0">
                                          <p:val>
                                            <p:fltVal val="0"/>
                                          </p:val>
                                        </p:tav>
                                        <p:tav tm="100000">
                                          <p:val>
                                            <p:strVal val="#ppt_w"/>
                                          </p:val>
                                        </p:tav>
                                      </p:tavLst>
                                    </p:anim>
                                    <p:anim calcmode="lin" valueType="num">
                                      <p:cBhvr>
                                        <p:cTn id="14" dur="5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F549-91AA-FAA3-AA89-1C6101A2420A}"/>
              </a:ext>
            </a:extLst>
          </p:cNvPr>
          <p:cNvSpPr>
            <a:spLocks noGrp="1"/>
          </p:cNvSpPr>
          <p:nvPr>
            <p:ph type="title"/>
          </p:nvPr>
        </p:nvSpPr>
        <p:spPr>
          <a:xfrm>
            <a:off x="2534526" y="560901"/>
            <a:ext cx="7122946" cy="970450"/>
          </a:xfrm>
          <a:solidFill>
            <a:schemeClr val="bg1">
              <a:lumMod val="95000"/>
            </a:schemeClr>
          </a:solidFill>
          <a:ln>
            <a:solidFill>
              <a:srgbClr val="C9BF00"/>
            </a:solidFill>
          </a:ln>
        </p:spPr>
        <p:txBody>
          <a:bodyPr vert="horz" lIns="91440" tIns="45720" rIns="91440" bIns="45720" rtlCol="0" anchor="ctr">
            <a:noAutofit/>
          </a:bodyPr>
          <a:lstStyle/>
          <a:p>
            <a:pPr algn="ctr"/>
            <a:r>
              <a:rPr lang="en-US" sz="3600">
                <a:latin typeface="Century Gothic"/>
                <a:ea typeface="Source Sans Pro"/>
              </a:rPr>
              <a:t>Supplements to Presentation: </a:t>
            </a:r>
            <a:br>
              <a:rPr lang="en-US" sz="3600">
                <a:latin typeface="Century Gothic"/>
                <a:ea typeface="Source Sans Pro"/>
              </a:rPr>
            </a:br>
            <a:r>
              <a:rPr lang="en-US" sz="3600">
                <a:latin typeface="Century Gothic"/>
                <a:ea typeface="Source Sans Pro"/>
              </a:rPr>
              <a:t>Content Areas </a:t>
            </a:r>
            <a:endParaRPr lang="en-US" sz="3600">
              <a:latin typeface="Century Gothic"/>
            </a:endParaRPr>
          </a:p>
        </p:txBody>
      </p:sp>
      <p:sp>
        <p:nvSpPr>
          <p:cNvPr id="3" name="TextBox 2">
            <a:extLst>
              <a:ext uri="{FF2B5EF4-FFF2-40B4-BE49-F238E27FC236}">
                <a16:creationId xmlns:a16="http://schemas.microsoft.com/office/drawing/2014/main" id="{3AAFF8CB-E853-1D6D-CD0C-37B3B6B17784}"/>
              </a:ext>
            </a:extLst>
          </p:cNvPr>
          <p:cNvSpPr txBox="1"/>
          <p:nvPr/>
        </p:nvSpPr>
        <p:spPr>
          <a:xfrm>
            <a:off x="1205162" y="1716505"/>
            <a:ext cx="317433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Bookman Old Style"/>
              </a:rPr>
              <a:t>Adaptive Technology</a:t>
            </a:r>
            <a:endParaRPr lang="en-US">
              <a:cs typeface="Calibri" panose="020F0502020204030204"/>
            </a:endParaRPr>
          </a:p>
          <a:p>
            <a:pPr marL="285750" indent="-285750">
              <a:buFont typeface="Arial"/>
              <a:buChar char="•"/>
            </a:pPr>
            <a:r>
              <a:rPr lang="en-US">
                <a:latin typeface="Bookman Old Style"/>
              </a:rPr>
              <a:t>Alternative Media</a:t>
            </a:r>
          </a:p>
          <a:p>
            <a:pPr marL="285750" indent="-285750">
              <a:buFont typeface="Arial"/>
              <a:buChar char="•"/>
            </a:pPr>
            <a:r>
              <a:rPr lang="en-US">
                <a:latin typeface="Bookman Old Style"/>
              </a:rPr>
              <a:t>Assignment Accommodations</a:t>
            </a:r>
          </a:p>
          <a:p>
            <a:pPr marL="285750" indent="-285750">
              <a:buFont typeface="Arial"/>
              <a:buChar char="•"/>
            </a:pPr>
            <a:r>
              <a:rPr lang="en-US">
                <a:latin typeface="Bookman Old Style"/>
              </a:rPr>
              <a:t>Attendance Accommodations</a:t>
            </a:r>
          </a:p>
          <a:p>
            <a:pPr marL="285750" indent="-285750">
              <a:buFont typeface="Arial"/>
              <a:buChar char="•"/>
            </a:pPr>
            <a:r>
              <a:rPr lang="en-US">
                <a:latin typeface="Bookman Old Style"/>
              </a:rPr>
              <a:t>Captioning</a:t>
            </a:r>
          </a:p>
          <a:p>
            <a:pPr marL="285750" indent="-285750">
              <a:buFont typeface="Arial"/>
              <a:buChar char="•"/>
            </a:pPr>
            <a:r>
              <a:rPr lang="en-US">
                <a:latin typeface="Bookman Old Style"/>
              </a:rPr>
              <a:t>Classroom Accessibility</a:t>
            </a:r>
          </a:p>
          <a:p>
            <a:pPr marL="285750" indent="-285750">
              <a:buFont typeface="Arial"/>
              <a:buChar char="•"/>
            </a:pPr>
            <a:endParaRPr lang="en-US">
              <a:latin typeface="Bookman Old Style"/>
            </a:endParaRPr>
          </a:p>
          <a:p>
            <a:pPr marL="285750" indent="-285750">
              <a:buFont typeface="Arial"/>
              <a:buChar char="•"/>
            </a:pPr>
            <a:endParaRPr lang="en-US">
              <a:latin typeface="Bookman Old Style"/>
            </a:endParaRPr>
          </a:p>
        </p:txBody>
      </p:sp>
      <p:sp>
        <p:nvSpPr>
          <p:cNvPr id="4" name="TextBox 3">
            <a:extLst>
              <a:ext uri="{FF2B5EF4-FFF2-40B4-BE49-F238E27FC236}">
                <a16:creationId xmlns:a16="http://schemas.microsoft.com/office/drawing/2014/main" id="{99DFB3A1-E9DF-B7DC-0582-28626D0647BC}"/>
              </a:ext>
            </a:extLst>
          </p:cNvPr>
          <p:cNvSpPr txBox="1"/>
          <p:nvPr/>
        </p:nvSpPr>
        <p:spPr>
          <a:xfrm>
            <a:off x="4506327" y="1719012"/>
            <a:ext cx="328462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Bookman Old Style"/>
              </a:rPr>
              <a:t>Graduation</a:t>
            </a:r>
            <a:endParaRPr lang="en-US">
              <a:latin typeface="Bookman Old Style"/>
              <a:ea typeface="+mn-lt"/>
              <a:cs typeface="+mn-lt"/>
            </a:endParaRPr>
          </a:p>
          <a:p>
            <a:pPr marL="285750" indent="-285750">
              <a:buFont typeface="Arial,Sans-Serif"/>
              <a:buChar char="•"/>
            </a:pPr>
            <a:r>
              <a:rPr lang="en-US">
                <a:latin typeface="Bookman Old Style"/>
              </a:rPr>
              <a:t>Hearing Accommodations</a:t>
            </a:r>
          </a:p>
          <a:p>
            <a:pPr marL="285750" indent="-285750">
              <a:buFont typeface="Arial,Sans-Serif"/>
              <a:buChar char="•"/>
            </a:pPr>
            <a:r>
              <a:rPr lang="en-US">
                <a:latin typeface="Bookman Old Style"/>
              </a:rPr>
              <a:t>Interpreters</a:t>
            </a:r>
            <a:endParaRPr lang="en-US">
              <a:ea typeface="+mn-lt"/>
              <a:cs typeface="+mn-lt"/>
            </a:endParaRPr>
          </a:p>
          <a:p>
            <a:pPr marL="285750" indent="-285750">
              <a:buFont typeface="Arial,Sans-Serif"/>
              <a:buChar char="•"/>
            </a:pPr>
            <a:r>
              <a:rPr lang="en-US">
                <a:latin typeface="Bookman Old Style"/>
              </a:rPr>
              <a:t>Notetaking Accommodations</a:t>
            </a:r>
            <a:endParaRPr lang="en-US">
              <a:ea typeface="+mn-lt"/>
              <a:cs typeface="+mn-lt"/>
            </a:endParaRPr>
          </a:p>
          <a:p>
            <a:pPr marL="285750" indent="-285750">
              <a:buFont typeface="Arial,Sans-Serif"/>
              <a:buChar char="•"/>
            </a:pPr>
            <a:r>
              <a:rPr lang="en-US">
                <a:latin typeface="Bookman Old Style"/>
              </a:rPr>
              <a:t>STARS</a:t>
            </a:r>
          </a:p>
          <a:p>
            <a:pPr marL="285750" indent="-285750">
              <a:buFont typeface="Arial,Sans-Serif"/>
              <a:buChar char="•"/>
            </a:pPr>
            <a:r>
              <a:rPr lang="en-US">
                <a:latin typeface="Bookman Old Style"/>
              </a:rPr>
              <a:t>Testing</a:t>
            </a:r>
            <a:endParaRPr lang="en-US">
              <a:ea typeface="+mn-lt"/>
              <a:cs typeface="+mn-lt"/>
            </a:endParaRPr>
          </a:p>
          <a:p>
            <a:pPr marL="285750" indent="-285750">
              <a:buFont typeface="Arial,Sans-Serif"/>
              <a:buChar char="•"/>
            </a:pPr>
            <a:r>
              <a:rPr lang="en-US">
                <a:latin typeface="Bookman Old Style"/>
              </a:rPr>
              <a:t>Virtual Transcription</a:t>
            </a:r>
            <a:endParaRPr lang="en-US">
              <a:ea typeface="+mn-lt"/>
              <a:cs typeface="+mn-lt"/>
            </a:endParaRPr>
          </a:p>
          <a:p>
            <a:pPr algn="l"/>
            <a:endParaRPr lang="en-US">
              <a:cs typeface="Calibri"/>
            </a:endParaRPr>
          </a:p>
        </p:txBody>
      </p:sp>
      <p:sp>
        <p:nvSpPr>
          <p:cNvPr id="5" name="TextBox 4">
            <a:extLst>
              <a:ext uri="{FF2B5EF4-FFF2-40B4-BE49-F238E27FC236}">
                <a16:creationId xmlns:a16="http://schemas.microsoft.com/office/drawing/2014/main" id="{E63A24F9-34F5-249E-2AC0-98C18960F17C}"/>
              </a:ext>
            </a:extLst>
          </p:cNvPr>
          <p:cNvSpPr txBox="1"/>
          <p:nvPr/>
        </p:nvSpPr>
        <p:spPr>
          <a:xfrm>
            <a:off x="7967913" y="1721519"/>
            <a:ext cx="402656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a:latin typeface="Bookman Old Style"/>
              </a:rPr>
              <a:t>Campus Partners</a:t>
            </a:r>
          </a:p>
          <a:p>
            <a:pPr marL="285750" indent="-285750">
              <a:buFont typeface="Arial,Sans-Serif"/>
              <a:buChar char="•"/>
            </a:pPr>
            <a:r>
              <a:rPr lang="en-US">
                <a:latin typeface="Bookman Old Style"/>
              </a:rPr>
              <a:t>Checking Accessibility</a:t>
            </a:r>
            <a:endParaRPr lang="en-US">
              <a:ea typeface="+mn-lt"/>
              <a:cs typeface="+mn-lt"/>
            </a:endParaRPr>
          </a:p>
          <a:p>
            <a:pPr marL="285750" indent="-285750">
              <a:buFont typeface="Arial,Sans-Serif"/>
              <a:buChar char="•"/>
            </a:pPr>
            <a:r>
              <a:rPr lang="en-US">
                <a:latin typeface="Bookman Old Style"/>
              </a:rPr>
              <a:t>Experiential Learning/ Supplemental Learning</a:t>
            </a:r>
            <a:endParaRPr lang="en-US">
              <a:latin typeface="Bookman Old Style"/>
              <a:ea typeface="+mn-lt"/>
              <a:cs typeface="+mn-lt"/>
            </a:endParaRPr>
          </a:p>
          <a:p>
            <a:pPr marL="285750" indent="-285750">
              <a:buFont typeface="Arial,Sans-Serif"/>
              <a:buChar char="•"/>
            </a:pPr>
            <a:r>
              <a:rPr lang="en-US">
                <a:latin typeface="Bookman Old Style"/>
              </a:rPr>
              <a:t>Syllabus Statement</a:t>
            </a:r>
            <a:endParaRPr lang="en-US">
              <a:latin typeface="Bookman Old Style"/>
              <a:ea typeface="+mn-lt"/>
              <a:cs typeface="+mn-lt"/>
            </a:endParaRPr>
          </a:p>
          <a:p>
            <a:pPr marL="285750" indent="-285750">
              <a:buFont typeface="Arial,Sans-Serif"/>
              <a:buChar char="•"/>
            </a:pPr>
            <a:r>
              <a:rPr lang="en-US">
                <a:latin typeface="Bookman Old Style"/>
                <a:ea typeface="+mn-lt"/>
                <a:cs typeface="+mn-lt"/>
              </a:rPr>
              <a:t>Links</a:t>
            </a:r>
          </a:p>
          <a:p>
            <a:pPr marL="285750" indent="-285750">
              <a:buFont typeface="Arial,Sans-Serif"/>
              <a:buChar char="•"/>
            </a:pPr>
            <a:endParaRPr lang="en-US">
              <a:latin typeface="Bookman Old Style"/>
              <a:ea typeface="+mn-lt"/>
              <a:cs typeface="+mn-lt"/>
            </a:endParaRPr>
          </a:p>
          <a:p>
            <a:pPr marL="285750" indent="-285750">
              <a:buFont typeface="Arial,Sans-Serif"/>
              <a:buChar char="•"/>
            </a:pPr>
            <a:endParaRPr lang="en-US">
              <a:latin typeface="Calibri" panose="020F0502020204030204"/>
              <a:ea typeface="+mn-lt"/>
              <a:cs typeface="+mn-lt"/>
            </a:endParaRPr>
          </a:p>
          <a:p>
            <a:pPr algn="l"/>
            <a:endParaRPr lang="en-US">
              <a:ea typeface="Calibri" panose="020F0502020204030204"/>
              <a:cs typeface="Calibri"/>
            </a:endParaRPr>
          </a:p>
        </p:txBody>
      </p:sp>
    </p:spTree>
    <p:extLst>
      <p:ext uri="{BB962C8B-B14F-4D97-AF65-F5344CB8AC3E}">
        <p14:creationId xmlns:p14="http://schemas.microsoft.com/office/powerpoint/2010/main" val="163967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35B9-2DF9-F8ED-22AF-C714C50A9BC6}"/>
              </a:ext>
            </a:extLst>
          </p:cNvPr>
          <p:cNvSpPr>
            <a:spLocks noGrp="1"/>
          </p:cNvSpPr>
          <p:nvPr>
            <p:ph type="title"/>
          </p:nvPr>
        </p:nvSpPr>
        <p:spPr/>
        <p:txBody>
          <a:bodyPr>
            <a:normAutofit/>
          </a:bodyPr>
          <a:lstStyle/>
          <a:p>
            <a:r>
              <a:rPr lang="en-US" sz="3600">
                <a:latin typeface="Century Gothic"/>
              </a:rPr>
              <a:t>Adaptive Technology</a:t>
            </a:r>
          </a:p>
        </p:txBody>
      </p:sp>
      <p:sp>
        <p:nvSpPr>
          <p:cNvPr id="3" name="Content Placeholder 2">
            <a:extLst>
              <a:ext uri="{FF2B5EF4-FFF2-40B4-BE49-F238E27FC236}">
                <a16:creationId xmlns:a16="http://schemas.microsoft.com/office/drawing/2014/main" id="{DE0A2604-3DD7-A7DF-8ADA-1B4E45B788AD}"/>
              </a:ext>
            </a:extLst>
          </p:cNvPr>
          <p:cNvSpPr>
            <a:spLocks noGrp="1"/>
          </p:cNvSpPr>
          <p:nvPr>
            <p:ph idx="1"/>
          </p:nvPr>
        </p:nvSpPr>
        <p:spPr>
          <a:xfrm>
            <a:off x="6774462" y="522293"/>
            <a:ext cx="4867671" cy="5911876"/>
          </a:xfrm>
          <a:solidFill>
            <a:srgbClr val="FFFFFF">
              <a:alpha val="40000"/>
            </a:srgbClr>
          </a:solidFill>
        </p:spPr>
        <p:txBody>
          <a:bodyPr vert="horz" lIns="91440" tIns="45720" rIns="91440" bIns="45720" rtlCol="0" anchor="t">
            <a:noAutofit/>
          </a:bodyPr>
          <a:lstStyle/>
          <a:p>
            <a:pPr marL="0" indent="0">
              <a:lnSpc>
                <a:spcPct val="100000"/>
              </a:lnSpc>
              <a:buNone/>
            </a:pPr>
            <a:endParaRPr lang="en-US" sz="1700" u="sng" dirty="0">
              <a:latin typeface="Bookman Old Style"/>
              <a:cs typeface="Calibri"/>
            </a:endParaRPr>
          </a:p>
          <a:p>
            <a:pPr marL="0" indent="0">
              <a:lnSpc>
                <a:spcPct val="100000"/>
              </a:lnSpc>
              <a:buNone/>
            </a:pPr>
            <a:r>
              <a:rPr lang="en-US" sz="1500" u="sng" dirty="0">
                <a:latin typeface="Bookman Old Style"/>
                <a:cs typeface="Calibri"/>
              </a:rPr>
              <a:t>Dragon Naturally Speaking</a:t>
            </a:r>
          </a:p>
          <a:p>
            <a:pPr marL="0" indent="0">
              <a:lnSpc>
                <a:spcPct val="100000"/>
              </a:lnSpc>
              <a:spcBef>
                <a:spcPts val="0"/>
              </a:spcBef>
              <a:buNone/>
            </a:pPr>
            <a:r>
              <a:rPr lang="en-US" sz="1500" dirty="0">
                <a:latin typeface="Bookman Old Style"/>
                <a:cs typeface="Calibri"/>
              </a:rPr>
              <a:t>Speech recognition software that delivers transcription three times faster than typing</a:t>
            </a:r>
          </a:p>
          <a:p>
            <a:pPr marL="0" indent="0">
              <a:lnSpc>
                <a:spcPct val="100000"/>
              </a:lnSpc>
              <a:spcBef>
                <a:spcPts val="0"/>
              </a:spcBef>
              <a:buNone/>
            </a:pPr>
            <a:endParaRPr lang="en-US" sz="1400" dirty="0">
              <a:latin typeface="Bookman Old Style"/>
              <a:cs typeface="Calibri"/>
            </a:endParaRPr>
          </a:p>
          <a:p>
            <a:pPr marL="0" indent="0">
              <a:lnSpc>
                <a:spcPct val="100000"/>
              </a:lnSpc>
              <a:spcBef>
                <a:spcPts val="0"/>
              </a:spcBef>
              <a:buNone/>
            </a:pPr>
            <a:endParaRPr lang="en-US" sz="1400" dirty="0">
              <a:latin typeface="Bookman Old Style"/>
              <a:cs typeface="Calibri"/>
            </a:endParaRPr>
          </a:p>
          <a:p>
            <a:pPr marL="0" indent="0">
              <a:lnSpc>
                <a:spcPct val="100000"/>
              </a:lnSpc>
              <a:spcBef>
                <a:spcPts val="0"/>
              </a:spcBef>
              <a:buNone/>
            </a:pPr>
            <a:r>
              <a:rPr lang="en-US" sz="1500" u="sng" dirty="0">
                <a:latin typeface="Bookman Old Style"/>
                <a:cs typeface="Calibri"/>
              </a:rPr>
              <a:t>JAWS (Job Access With Speech)</a:t>
            </a:r>
            <a:endParaRPr lang="en-US" sz="1500" u="sng" dirty="0">
              <a:latin typeface="Bookman Old Style"/>
              <a:ea typeface="+mn-lt"/>
              <a:cs typeface="+mn-lt"/>
            </a:endParaRPr>
          </a:p>
          <a:p>
            <a:pPr marL="0" indent="0">
              <a:lnSpc>
                <a:spcPct val="100000"/>
              </a:lnSpc>
              <a:spcBef>
                <a:spcPts val="0"/>
              </a:spcBef>
              <a:buNone/>
            </a:pPr>
            <a:r>
              <a:rPr lang="en-US" sz="1500" dirty="0">
                <a:latin typeface="Bookman Old Style"/>
                <a:cs typeface="Calibri"/>
              </a:rPr>
              <a:t>Screen reader that provides speech and Braille output for computer users whose vision loss prevents them from seeing screen content or navigating with a mouse</a:t>
            </a:r>
            <a:endParaRPr lang="en-US" sz="1500" u="sng" dirty="0">
              <a:latin typeface="Bookman Old Style"/>
              <a:cs typeface="Calibri"/>
            </a:endParaRPr>
          </a:p>
          <a:p>
            <a:pPr marL="0" indent="0">
              <a:lnSpc>
                <a:spcPct val="100000"/>
              </a:lnSpc>
              <a:spcBef>
                <a:spcPts val="0"/>
              </a:spcBef>
              <a:buNone/>
            </a:pPr>
            <a:endParaRPr lang="en-US" sz="1400" dirty="0">
              <a:latin typeface="Bookman Old Style"/>
              <a:cs typeface="Calibri"/>
            </a:endParaRPr>
          </a:p>
          <a:p>
            <a:pPr marL="0" indent="0">
              <a:lnSpc>
                <a:spcPct val="100000"/>
              </a:lnSpc>
              <a:spcBef>
                <a:spcPts val="0"/>
              </a:spcBef>
              <a:buNone/>
            </a:pPr>
            <a:endParaRPr lang="en-US" sz="1400" dirty="0">
              <a:latin typeface="Bookman Old Style"/>
              <a:cs typeface="Calibri"/>
            </a:endParaRPr>
          </a:p>
          <a:p>
            <a:pPr marL="0" indent="0">
              <a:lnSpc>
                <a:spcPct val="100000"/>
              </a:lnSpc>
              <a:spcBef>
                <a:spcPts val="0"/>
              </a:spcBef>
              <a:buNone/>
            </a:pPr>
            <a:r>
              <a:rPr lang="en-US" sz="1500" u="sng" dirty="0">
                <a:latin typeface="Bookman Old Style"/>
                <a:cs typeface="Calibri"/>
              </a:rPr>
              <a:t>Kurzweil 3000</a:t>
            </a:r>
            <a:endParaRPr lang="en-US" sz="1500" dirty="0">
              <a:ea typeface="+mn-lt"/>
              <a:cs typeface="+mn-lt"/>
            </a:endParaRPr>
          </a:p>
          <a:p>
            <a:pPr marL="0" indent="0">
              <a:lnSpc>
                <a:spcPct val="100000"/>
              </a:lnSpc>
              <a:spcBef>
                <a:spcPts val="0"/>
              </a:spcBef>
              <a:buNone/>
            </a:pPr>
            <a:r>
              <a:rPr lang="en-US" sz="1500" dirty="0">
                <a:latin typeface="Bookman Old Style"/>
                <a:cs typeface="Calibri"/>
              </a:rPr>
              <a:t>Provides reading, writing, and study platform for students where reading or writing is difficult </a:t>
            </a:r>
          </a:p>
          <a:p>
            <a:pPr marL="0" indent="0">
              <a:lnSpc>
                <a:spcPct val="100000"/>
              </a:lnSpc>
              <a:spcBef>
                <a:spcPts val="0"/>
              </a:spcBef>
              <a:buNone/>
            </a:pPr>
            <a:endParaRPr lang="en-US" sz="1500">
              <a:latin typeface="Bookman Old Style"/>
              <a:cs typeface="Calibri"/>
            </a:endParaRPr>
          </a:p>
          <a:p>
            <a:pPr marL="0" indent="0">
              <a:lnSpc>
                <a:spcPct val="100000"/>
              </a:lnSpc>
              <a:spcBef>
                <a:spcPts val="0"/>
              </a:spcBef>
              <a:buNone/>
            </a:pPr>
            <a:endParaRPr lang="en-US" sz="1500" dirty="0">
              <a:latin typeface="Bookman Old Style"/>
              <a:cs typeface="Calibri"/>
            </a:endParaRPr>
          </a:p>
          <a:p>
            <a:pPr marL="0" indent="0">
              <a:lnSpc>
                <a:spcPct val="100000"/>
              </a:lnSpc>
              <a:spcBef>
                <a:spcPts val="0"/>
              </a:spcBef>
              <a:buNone/>
            </a:pPr>
            <a:r>
              <a:rPr lang="en-US" sz="1500" u="sng" dirty="0">
                <a:latin typeface="Bookman Old Style"/>
                <a:cs typeface="Calibri"/>
              </a:rPr>
              <a:t>ZoomText</a:t>
            </a:r>
            <a:endParaRPr lang="en-US" sz="1500" dirty="0">
              <a:ea typeface="+mn-lt"/>
              <a:cs typeface="+mn-lt"/>
            </a:endParaRPr>
          </a:p>
          <a:p>
            <a:pPr marL="0" indent="0">
              <a:lnSpc>
                <a:spcPct val="100000"/>
              </a:lnSpc>
              <a:spcBef>
                <a:spcPts val="0"/>
              </a:spcBef>
              <a:buNone/>
            </a:pPr>
            <a:r>
              <a:rPr lang="en-US" sz="1500" dirty="0">
                <a:latin typeface="Bookman Old Style"/>
                <a:cs typeface="Calibri"/>
              </a:rPr>
              <a:t>Magnification and reading software that enlarges and enhances everything on the computer screen</a:t>
            </a:r>
            <a:endParaRPr lang="en-US" sz="1500" dirty="0">
              <a:cs typeface="Calibri"/>
            </a:endParaRPr>
          </a:p>
        </p:txBody>
      </p:sp>
      <p:sp>
        <p:nvSpPr>
          <p:cNvPr id="8" name="TextBox 7">
            <a:extLst>
              <a:ext uri="{FF2B5EF4-FFF2-40B4-BE49-F238E27FC236}">
                <a16:creationId xmlns:a16="http://schemas.microsoft.com/office/drawing/2014/main" id="{A0543ECF-9AEA-E16E-EBD9-0C8928FE1EDE}"/>
              </a:ext>
            </a:extLst>
          </p:cNvPr>
          <p:cNvSpPr txBox="1"/>
          <p:nvPr/>
        </p:nvSpPr>
        <p:spPr>
          <a:xfrm>
            <a:off x="703847" y="1677536"/>
            <a:ext cx="539014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Bookman Old Style"/>
              </a:rPr>
              <a:t>Special versions of already existing technologies or tools that provide enhancements or different ways of interacting with technology</a:t>
            </a:r>
          </a:p>
          <a:p>
            <a:pPr marL="285750" indent="-285750">
              <a:buFont typeface="Arial"/>
              <a:buChar char="•"/>
            </a:pPr>
            <a:endParaRPr lang="en-US">
              <a:latin typeface="Bookman Old Style"/>
            </a:endParaRPr>
          </a:p>
          <a:p>
            <a:pPr marL="285750" indent="-285750">
              <a:buFont typeface="Arial"/>
              <a:buChar char="•"/>
            </a:pPr>
            <a:r>
              <a:rPr lang="en-US">
                <a:latin typeface="Bookman Old Style"/>
              </a:rPr>
              <a:t>Adaptive technology helps individuals with a disability or impairment accomplish specific tasks</a:t>
            </a:r>
          </a:p>
          <a:p>
            <a:pPr marL="285750" indent="-285750">
              <a:buFont typeface="Arial"/>
              <a:buChar char="•"/>
            </a:pPr>
            <a:endParaRPr lang="en-US">
              <a:latin typeface="Bookman Old Style"/>
            </a:endParaRPr>
          </a:p>
          <a:p>
            <a:pPr marL="285750" indent="-285750">
              <a:buFont typeface="Arial"/>
              <a:buChar char="•"/>
            </a:pPr>
            <a:endParaRPr lang="en-US">
              <a:latin typeface="Bookman Old Style"/>
            </a:endParaRPr>
          </a:p>
          <a:p>
            <a:pPr marL="285750" indent="-285750">
              <a:buFont typeface="Arial"/>
              <a:buChar char="•"/>
            </a:pPr>
            <a:endParaRPr lang="en-US">
              <a:latin typeface="Bookman Old Style"/>
            </a:endParaRPr>
          </a:p>
          <a:p>
            <a:pPr marL="285750" indent="-285750">
              <a:buFont typeface="Arial"/>
              <a:buChar char="•"/>
            </a:pPr>
            <a:endParaRPr lang="en-US">
              <a:latin typeface="Bookman Old Style"/>
            </a:endParaRPr>
          </a:p>
        </p:txBody>
      </p:sp>
      <p:sp>
        <p:nvSpPr>
          <p:cNvPr id="9" name="TextBox 8">
            <a:extLst>
              <a:ext uri="{FF2B5EF4-FFF2-40B4-BE49-F238E27FC236}">
                <a16:creationId xmlns:a16="http://schemas.microsoft.com/office/drawing/2014/main" id="{FE28FDC5-A3DF-0113-792E-747C6F07F650}"/>
              </a:ext>
            </a:extLst>
          </p:cNvPr>
          <p:cNvSpPr txBox="1"/>
          <p:nvPr/>
        </p:nvSpPr>
        <p:spPr>
          <a:xfrm>
            <a:off x="698740" y="5802702"/>
            <a:ext cx="53311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cs typeface="Calibri"/>
              </a:rPr>
              <a:t>Contact: </a:t>
            </a:r>
            <a:r>
              <a:rPr lang="en-US">
                <a:latin typeface="Bookman Old Style"/>
                <a:cs typeface="Calibri"/>
              </a:rPr>
              <a:t>Leigh Sveda </a:t>
            </a:r>
            <a:r>
              <a:rPr lang="en-US">
                <a:latin typeface="Bookman Old Style"/>
                <a:cs typeface="Calibri"/>
                <a:hlinkClick r:id="rId4"/>
              </a:rPr>
              <a:t>lab10@uakron.edu</a:t>
            </a:r>
            <a:endParaRPr lang="en-US">
              <a:latin typeface="Bookman Old Style"/>
              <a:cs typeface="Calibri"/>
            </a:endParaRPr>
          </a:p>
        </p:txBody>
      </p:sp>
    </p:spTree>
    <p:extLst>
      <p:ext uri="{BB962C8B-B14F-4D97-AF65-F5344CB8AC3E}">
        <p14:creationId xmlns:p14="http://schemas.microsoft.com/office/powerpoint/2010/main" val="216308566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CAEB-3E5E-FC6B-A847-BDDFDB70CEAF}"/>
              </a:ext>
            </a:extLst>
          </p:cNvPr>
          <p:cNvSpPr>
            <a:spLocks noGrp="1"/>
          </p:cNvSpPr>
          <p:nvPr>
            <p:ph type="title"/>
          </p:nvPr>
        </p:nvSpPr>
        <p:spPr/>
        <p:txBody>
          <a:bodyPr/>
          <a:lstStyle/>
          <a:p>
            <a:r>
              <a:rPr lang="en-US">
                <a:latin typeface="Century Gothic"/>
              </a:rPr>
              <a:t>Alternative Media</a:t>
            </a:r>
          </a:p>
        </p:txBody>
      </p:sp>
      <p:sp>
        <p:nvSpPr>
          <p:cNvPr id="3" name="Content Placeholder 2">
            <a:extLst>
              <a:ext uri="{FF2B5EF4-FFF2-40B4-BE49-F238E27FC236}">
                <a16:creationId xmlns:a16="http://schemas.microsoft.com/office/drawing/2014/main" id="{C62FE866-80BC-A4AF-14CE-A32998541ABA}"/>
              </a:ext>
            </a:extLst>
          </p:cNvPr>
          <p:cNvSpPr>
            <a:spLocks noGrp="1"/>
          </p:cNvSpPr>
          <p:nvPr>
            <p:ph idx="1"/>
          </p:nvPr>
        </p:nvSpPr>
        <p:spPr/>
        <p:txBody>
          <a:bodyPr vert="horz" lIns="91440" tIns="45720" rIns="91440" bIns="45720" rtlCol="0" anchor="t">
            <a:normAutofit/>
          </a:bodyPr>
          <a:lstStyle/>
          <a:p>
            <a:r>
              <a:rPr lang="en-US" sz="1800">
                <a:latin typeface="Bookman Old Style"/>
              </a:rPr>
              <a:t>The preparation of course materials in an accessible format for students with disabilities to access either via computer or Braille</a:t>
            </a:r>
          </a:p>
          <a:p>
            <a:r>
              <a:rPr lang="en-US" sz="1800">
                <a:latin typeface="Bookman Old Style"/>
                <a:cs typeface="Calibri" panose="020F0502020204030204"/>
              </a:rPr>
              <a:t>For students to access alternative media, they must purchase the required course materials and request the accommodations through STARS</a:t>
            </a:r>
          </a:p>
          <a:p>
            <a:r>
              <a:rPr lang="en-US" sz="1800">
                <a:latin typeface="Bookman Old Style"/>
                <a:ea typeface="+mn-lt"/>
                <a:cs typeface="+mn-lt"/>
                <a:hlinkClick r:id="rId4"/>
              </a:rPr>
              <a:t>https://www.uakron.edu/access/docs/handbooks/Alternative%20Media%202020.pdf</a:t>
            </a:r>
            <a:r>
              <a:rPr lang="en-US" sz="1800">
                <a:latin typeface="Bookman Old Style"/>
                <a:ea typeface="+mn-lt"/>
                <a:cs typeface="+mn-lt"/>
              </a:rPr>
              <a:t> </a:t>
            </a:r>
            <a:endParaRPr lang="en-US" sz="1800">
              <a:latin typeface="Bookman Old Style"/>
              <a:cs typeface="Calibri" panose="020F0502020204030204"/>
            </a:endParaRPr>
          </a:p>
          <a:p>
            <a:r>
              <a:rPr lang="en-US" sz="1800" b="1">
                <a:latin typeface="Bookman Old Style"/>
                <a:cs typeface="Calibri" panose="020F0502020204030204"/>
              </a:rPr>
              <a:t>Instructor Responsibilities</a:t>
            </a:r>
          </a:p>
          <a:p>
            <a:pPr lvl="1"/>
            <a:r>
              <a:rPr lang="en-US" sz="1800">
                <a:latin typeface="Bookman Old Style"/>
                <a:ea typeface="+mn-lt"/>
                <a:cs typeface="+mn-lt"/>
              </a:rPr>
              <a:t>Supply the bookstore with the course textbook information at least a month before the semester begins</a:t>
            </a:r>
            <a:endParaRPr lang="en-US" sz="1800">
              <a:latin typeface="Bookman Old Style"/>
              <a:cs typeface="Calibri" panose="020F0502020204030204"/>
            </a:endParaRPr>
          </a:p>
          <a:p>
            <a:pPr marL="457200" lvl="1" indent="0">
              <a:buNone/>
            </a:pPr>
            <a:endParaRPr lang="en-US" sz="1800">
              <a:latin typeface="Bookman Old Style"/>
              <a:cs typeface="Calibri" panose="020F0502020204030204"/>
            </a:endParaRPr>
          </a:p>
        </p:txBody>
      </p:sp>
      <p:sp>
        <p:nvSpPr>
          <p:cNvPr id="4" name="TextBox 3">
            <a:extLst>
              <a:ext uri="{FF2B5EF4-FFF2-40B4-BE49-F238E27FC236}">
                <a16:creationId xmlns:a16="http://schemas.microsoft.com/office/drawing/2014/main" id="{C96FB55B-F989-0C9A-C47E-ABBC814C0B49}"/>
              </a:ext>
            </a:extLst>
          </p:cNvPr>
          <p:cNvSpPr txBox="1"/>
          <p:nvPr/>
        </p:nvSpPr>
        <p:spPr>
          <a:xfrm>
            <a:off x="842513" y="5817080"/>
            <a:ext cx="49565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Bookman Old Style"/>
                <a:ea typeface="+mn-lt"/>
                <a:cs typeface="+mn-lt"/>
              </a:rPr>
              <a:t>Contact: </a:t>
            </a:r>
            <a:r>
              <a:rPr lang="en-US">
                <a:latin typeface="Bookman Old Style"/>
                <a:ea typeface="+mn-lt"/>
                <a:cs typeface="+mn-lt"/>
              </a:rPr>
              <a:t>Leigh Sveda </a:t>
            </a:r>
            <a:r>
              <a:rPr lang="en-US">
                <a:latin typeface="Bookman Old Style"/>
                <a:ea typeface="+mn-lt"/>
                <a:cs typeface="+mn-lt"/>
                <a:hlinkClick r:id="rId5"/>
              </a:rPr>
              <a:t>lab10@uakron.edu</a:t>
            </a:r>
            <a:endParaRPr lang="en-US">
              <a:latin typeface="Bookman Old Style"/>
            </a:endParaRPr>
          </a:p>
        </p:txBody>
      </p:sp>
    </p:spTree>
    <p:extLst>
      <p:ext uri="{BB962C8B-B14F-4D97-AF65-F5344CB8AC3E}">
        <p14:creationId xmlns:p14="http://schemas.microsoft.com/office/powerpoint/2010/main" val="92171650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DF0F-A87C-AFA3-4269-BD28C274FB15}"/>
              </a:ext>
            </a:extLst>
          </p:cNvPr>
          <p:cNvSpPr>
            <a:spLocks noGrp="1"/>
          </p:cNvSpPr>
          <p:nvPr>
            <p:ph type="title"/>
          </p:nvPr>
        </p:nvSpPr>
        <p:spPr/>
        <p:txBody>
          <a:bodyPr/>
          <a:lstStyle/>
          <a:p>
            <a:r>
              <a:rPr lang="en-US">
                <a:latin typeface="Century Gothic"/>
              </a:rPr>
              <a:t>Assignment Accommodations</a:t>
            </a:r>
          </a:p>
        </p:txBody>
      </p:sp>
      <p:sp>
        <p:nvSpPr>
          <p:cNvPr id="3" name="Content Placeholder 2">
            <a:extLst>
              <a:ext uri="{FF2B5EF4-FFF2-40B4-BE49-F238E27FC236}">
                <a16:creationId xmlns:a16="http://schemas.microsoft.com/office/drawing/2014/main" id="{CCC5073F-CEAE-E3BD-4864-CC0F9C823D2B}"/>
              </a:ext>
            </a:extLst>
          </p:cNvPr>
          <p:cNvSpPr>
            <a:spLocks noGrp="1"/>
          </p:cNvSpPr>
          <p:nvPr>
            <p:ph idx="1"/>
          </p:nvPr>
        </p:nvSpPr>
        <p:spPr>
          <a:xfrm>
            <a:off x="838200" y="1638720"/>
            <a:ext cx="10515600" cy="1430537"/>
          </a:xfrm>
        </p:spPr>
        <p:txBody>
          <a:bodyPr vert="horz" lIns="91440" tIns="45720" rIns="91440" bIns="45720" rtlCol="0" anchor="t">
            <a:normAutofit lnSpcReduction="10000"/>
          </a:bodyPr>
          <a:lstStyle/>
          <a:p>
            <a:r>
              <a:rPr lang="en-US" sz="1600">
                <a:latin typeface="Bookman Old Style"/>
                <a:ea typeface="+mn-lt"/>
                <a:cs typeface="+mn-lt"/>
              </a:rPr>
              <a:t>Assignment accommodations are available in cases where the impacts of disability may interfere with a student’s ability to meet assignment deadlines</a:t>
            </a:r>
          </a:p>
          <a:p>
            <a:r>
              <a:rPr lang="en-US" sz="1600">
                <a:latin typeface="Bookman Old Style"/>
                <a:ea typeface="+mn-lt"/>
                <a:cs typeface="+mn-lt"/>
              </a:rPr>
              <a:t>Assignment accommodations should not interfere with the essential elements or fundamentally alter the requirements of a course or program</a:t>
            </a:r>
            <a:endParaRPr lang="en-US" sz="1600">
              <a:latin typeface="Bookman Old Style"/>
              <a:cs typeface="Calibri"/>
            </a:endParaRPr>
          </a:p>
          <a:p>
            <a:r>
              <a:rPr lang="en-US" sz="1600">
                <a:latin typeface="Bookman Old Style"/>
                <a:ea typeface="+mn-lt"/>
                <a:cs typeface="+mn-lt"/>
                <a:hlinkClick r:id="rId3"/>
              </a:rPr>
              <a:t>https://www.uakron.edu/access/docs/handbooks/Assigment%20Accommodations.pdf</a:t>
            </a:r>
            <a:r>
              <a:rPr lang="en-US" sz="1600">
                <a:latin typeface="Bookman Old Style"/>
                <a:ea typeface="+mn-lt"/>
                <a:cs typeface="+mn-lt"/>
              </a:rPr>
              <a:t> </a:t>
            </a:r>
            <a:endParaRPr lang="en-US" sz="1600">
              <a:latin typeface="Bookman Old Style"/>
              <a:cs typeface="Calibri"/>
            </a:endParaRPr>
          </a:p>
          <a:p>
            <a:endParaRPr lang="en-US" sz="1800">
              <a:latin typeface="Bookman Old Style"/>
              <a:cs typeface="Calibri"/>
            </a:endParaRPr>
          </a:p>
          <a:p>
            <a:endParaRPr lang="en-US" sz="1800">
              <a:latin typeface="Bookman Old Style"/>
              <a:cs typeface="Calibri"/>
            </a:endParaRPr>
          </a:p>
          <a:p>
            <a:endParaRPr lang="en-US" sz="1800">
              <a:latin typeface="Bookman Old Style"/>
              <a:cs typeface="Calibri"/>
            </a:endParaRPr>
          </a:p>
        </p:txBody>
      </p:sp>
      <p:sp>
        <p:nvSpPr>
          <p:cNvPr id="4" name="TextBox 3">
            <a:extLst>
              <a:ext uri="{FF2B5EF4-FFF2-40B4-BE49-F238E27FC236}">
                <a16:creationId xmlns:a16="http://schemas.microsoft.com/office/drawing/2014/main" id="{5BC3529B-1DD4-5AC7-34D5-172B9FE6AB38}"/>
              </a:ext>
            </a:extLst>
          </p:cNvPr>
          <p:cNvSpPr txBox="1"/>
          <p:nvPr/>
        </p:nvSpPr>
        <p:spPr>
          <a:xfrm>
            <a:off x="903817" y="3083983"/>
            <a:ext cx="4891616"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Bookman Old Style"/>
                <a:cs typeface="Calibri"/>
              </a:rPr>
              <a:t>Student Responsibilities</a:t>
            </a:r>
          </a:p>
          <a:p>
            <a:pPr marL="285750" indent="-285750">
              <a:buFont typeface="Arial"/>
              <a:buChar char="•"/>
            </a:pPr>
            <a:r>
              <a:rPr lang="en-US" sz="1600">
                <a:latin typeface="Bookman Old Style"/>
                <a:cs typeface="Calibri"/>
              </a:rPr>
              <a:t>Discuss accommodations with instructor</a:t>
            </a:r>
          </a:p>
          <a:p>
            <a:pPr marL="285750" indent="-285750">
              <a:buFont typeface="Arial"/>
              <a:buChar char="•"/>
            </a:pPr>
            <a:r>
              <a:rPr lang="en-US" sz="1600">
                <a:latin typeface="Bookman Old Style"/>
                <a:cs typeface="Calibri"/>
              </a:rPr>
              <a:t>Complete an Assignment Accommodation Instructor Agreement Form in their STARS student profile</a:t>
            </a:r>
          </a:p>
          <a:p>
            <a:pPr marL="285750" indent="-285750">
              <a:buFont typeface="Arial"/>
              <a:buChar char="•"/>
            </a:pPr>
            <a:r>
              <a:rPr lang="en-US" sz="1600">
                <a:latin typeface="Bookman Old Style"/>
                <a:cs typeface="Calibri"/>
              </a:rPr>
              <a:t>Notify the instructor when instances occur that result in needing to use their assignment accommodation</a:t>
            </a:r>
          </a:p>
          <a:p>
            <a:pPr marL="285750" indent="-285750">
              <a:buFont typeface="Arial"/>
              <a:buChar char="•"/>
            </a:pPr>
            <a:endParaRPr lang="en-US">
              <a:latin typeface="Bookman Old Style"/>
              <a:cs typeface="Calibri"/>
            </a:endParaRPr>
          </a:p>
        </p:txBody>
      </p:sp>
      <p:sp>
        <p:nvSpPr>
          <p:cNvPr id="5" name="TextBox 4">
            <a:extLst>
              <a:ext uri="{FF2B5EF4-FFF2-40B4-BE49-F238E27FC236}">
                <a16:creationId xmlns:a16="http://schemas.microsoft.com/office/drawing/2014/main" id="{3017FEDE-0F49-C9C9-3D1E-37D68936B42F}"/>
              </a:ext>
            </a:extLst>
          </p:cNvPr>
          <p:cNvSpPr txBox="1"/>
          <p:nvPr/>
        </p:nvSpPr>
        <p:spPr>
          <a:xfrm>
            <a:off x="6094941" y="3057525"/>
            <a:ext cx="5558366" cy="28623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Bookman Old Style"/>
                <a:cs typeface="Calibri"/>
              </a:rPr>
              <a:t>Instructor Responsibilities </a:t>
            </a:r>
          </a:p>
          <a:p>
            <a:pPr marL="285750" indent="-285750">
              <a:buFont typeface="Arial"/>
              <a:buChar char="•"/>
            </a:pPr>
            <a:r>
              <a:rPr lang="en-US" sz="1600">
                <a:latin typeface="Bookman Old Style"/>
                <a:cs typeface="Calibri"/>
              </a:rPr>
              <a:t>Meet with student and determine a plan for how the accommodation will function in the course</a:t>
            </a:r>
          </a:p>
          <a:p>
            <a:pPr marL="285750" indent="-285750">
              <a:buFont typeface="Arial"/>
              <a:buChar char="•"/>
            </a:pPr>
            <a:r>
              <a:rPr lang="en-US" sz="1600">
                <a:latin typeface="Bookman Old Style"/>
                <a:cs typeface="Calibri"/>
              </a:rPr>
              <a:t>Review Assignment Accommodation Instructor Agreement Form copy that will be emailed and notify the student of any edits that need to be made</a:t>
            </a:r>
          </a:p>
          <a:p>
            <a:pPr marL="285750" indent="-285750">
              <a:buFont typeface="Arial"/>
              <a:buChar char="•"/>
            </a:pPr>
            <a:r>
              <a:rPr lang="en-US" sz="1600">
                <a:latin typeface="Bookman Old Style"/>
                <a:cs typeface="Calibri"/>
              </a:rPr>
              <a:t>Consult with the Office of Accessibility or student's assigned Disability Specialist if needed</a:t>
            </a:r>
          </a:p>
          <a:p>
            <a:pPr marL="285750" indent="-285750">
              <a:buFont typeface="Arial"/>
              <a:buChar char="•"/>
            </a:pPr>
            <a:endParaRPr lang="en-US">
              <a:latin typeface="Bookman Old Style"/>
              <a:cs typeface="Calibri"/>
            </a:endParaRPr>
          </a:p>
          <a:p>
            <a:endParaRPr lang="en-US">
              <a:latin typeface="Bookman Old Style"/>
              <a:cs typeface="Calibri"/>
            </a:endParaRPr>
          </a:p>
        </p:txBody>
      </p:sp>
      <p:sp>
        <p:nvSpPr>
          <p:cNvPr id="6" name="TextBox 5">
            <a:extLst>
              <a:ext uri="{FF2B5EF4-FFF2-40B4-BE49-F238E27FC236}">
                <a16:creationId xmlns:a16="http://schemas.microsoft.com/office/drawing/2014/main" id="{F7DCC118-0FA1-6CD2-F8D5-B685C9F6F0BE}"/>
              </a:ext>
            </a:extLst>
          </p:cNvPr>
          <p:cNvSpPr txBox="1"/>
          <p:nvPr/>
        </p:nvSpPr>
        <p:spPr>
          <a:xfrm>
            <a:off x="840317" y="5507567"/>
            <a:ext cx="11125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Bookman Old Style"/>
                <a:ea typeface="+mn-lt"/>
                <a:cs typeface="+mn-lt"/>
              </a:rPr>
              <a:t>Consultation between the Office of Accessibility, the student, and the instructor, to determine what constitutes as reasonable flexibility and what qualifies as the essential elements of the course, is encouraged</a:t>
            </a:r>
          </a:p>
        </p:txBody>
      </p:sp>
      <p:sp>
        <p:nvSpPr>
          <p:cNvPr id="7" name="TextBox 6">
            <a:extLst>
              <a:ext uri="{FF2B5EF4-FFF2-40B4-BE49-F238E27FC236}">
                <a16:creationId xmlns:a16="http://schemas.microsoft.com/office/drawing/2014/main" id="{C7B8C1B0-BFCC-BA57-06FF-6BB2EB12CF2D}"/>
              </a:ext>
            </a:extLst>
          </p:cNvPr>
          <p:cNvSpPr txBox="1"/>
          <p:nvPr/>
        </p:nvSpPr>
        <p:spPr>
          <a:xfrm>
            <a:off x="835025" y="6179608"/>
            <a:ext cx="473286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Bookman Old Style"/>
              </a:rPr>
              <a:t>Contact:</a:t>
            </a:r>
            <a:r>
              <a:rPr lang="en-US" sz="1600">
                <a:latin typeface="Bookman Old Style"/>
              </a:rPr>
              <a:t> Student's Assigned Specialist</a:t>
            </a:r>
          </a:p>
        </p:txBody>
      </p:sp>
    </p:spTree>
    <p:extLst>
      <p:ext uri="{BB962C8B-B14F-4D97-AF65-F5344CB8AC3E}">
        <p14:creationId xmlns:p14="http://schemas.microsoft.com/office/powerpoint/2010/main" val="377573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628D-06A2-E6F6-77A3-149056DA2AA8}"/>
              </a:ext>
            </a:extLst>
          </p:cNvPr>
          <p:cNvSpPr>
            <a:spLocks noGrp="1"/>
          </p:cNvSpPr>
          <p:nvPr>
            <p:ph type="title"/>
          </p:nvPr>
        </p:nvSpPr>
        <p:spPr/>
        <p:txBody>
          <a:bodyPr/>
          <a:lstStyle/>
          <a:p>
            <a:r>
              <a:rPr lang="en-US">
                <a:latin typeface="Century Gothic"/>
              </a:rPr>
              <a:t>Attendance Accommodations</a:t>
            </a:r>
          </a:p>
        </p:txBody>
      </p:sp>
      <p:sp>
        <p:nvSpPr>
          <p:cNvPr id="3" name="Content Placeholder 2">
            <a:extLst>
              <a:ext uri="{FF2B5EF4-FFF2-40B4-BE49-F238E27FC236}">
                <a16:creationId xmlns:a16="http://schemas.microsoft.com/office/drawing/2014/main" id="{F99BD0E8-8FAD-6299-4B7B-E2132156A128}"/>
              </a:ext>
            </a:extLst>
          </p:cNvPr>
          <p:cNvSpPr>
            <a:spLocks noGrp="1"/>
          </p:cNvSpPr>
          <p:nvPr>
            <p:ph idx="1"/>
          </p:nvPr>
        </p:nvSpPr>
        <p:spPr>
          <a:xfrm>
            <a:off x="834908" y="1609965"/>
            <a:ext cx="10529977" cy="1346470"/>
          </a:xfrm>
        </p:spPr>
        <p:txBody>
          <a:bodyPr vert="horz" lIns="91440" tIns="45720" rIns="91440" bIns="45720" rtlCol="0" anchor="t">
            <a:normAutofit fontScale="92500" lnSpcReduction="10000"/>
          </a:bodyPr>
          <a:lstStyle/>
          <a:p>
            <a:r>
              <a:rPr lang="en-US" sz="1600">
                <a:latin typeface="Bookman Old Style"/>
              </a:rPr>
              <a:t>Attendance accommodations are available in cases where the impacts of a disability may interfere with a student's ability to attend or remain in class</a:t>
            </a:r>
            <a:endParaRPr lang="en-US" sz="1600">
              <a:latin typeface="Calibri" panose="020F0502020204030204"/>
              <a:cs typeface="Calibri" panose="020F0502020204030204"/>
            </a:endParaRPr>
          </a:p>
          <a:p>
            <a:r>
              <a:rPr lang="en-US" sz="1600">
                <a:latin typeface="Bookman Old Style"/>
              </a:rPr>
              <a:t>Attendance accommodations should not interfere with the essential elements or fundamentally alter the requirements of a course or program</a:t>
            </a:r>
          </a:p>
          <a:p>
            <a:r>
              <a:rPr lang="en-US" sz="1600">
                <a:latin typeface="Bookman Old Style"/>
                <a:ea typeface="+mn-lt"/>
                <a:cs typeface="+mn-lt"/>
                <a:hlinkClick r:id="rId3"/>
              </a:rPr>
              <a:t>https://www.uakron.edu/access/docs/handbooks/Attendance%20and%20Disability%202021.pdf</a:t>
            </a:r>
            <a:r>
              <a:rPr lang="en-US" sz="1600">
                <a:latin typeface="Bookman Old Style"/>
                <a:ea typeface="+mn-lt"/>
                <a:cs typeface="+mn-lt"/>
              </a:rPr>
              <a:t> </a:t>
            </a:r>
            <a:endParaRPr lang="en-US" sz="1600">
              <a:latin typeface="Bookman Old Style"/>
            </a:endParaRPr>
          </a:p>
        </p:txBody>
      </p:sp>
      <p:sp>
        <p:nvSpPr>
          <p:cNvPr id="4" name="TextBox 3">
            <a:extLst>
              <a:ext uri="{FF2B5EF4-FFF2-40B4-BE49-F238E27FC236}">
                <a16:creationId xmlns:a16="http://schemas.microsoft.com/office/drawing/2014/main" id="{AD919571-19B1-8BD6-E3F4-8D6A899D3209}"/>
              </a:ext>
            </a:extLst>
          </p:cNvPr>
          <p:cNvSpPr txBox="1"/>
          <p:nvPr/>
        </p:nvSpPr>
        <p:spPr>
          <a:xfrm>
            <a:off x="5861771" y="2955985"/>
            <a:ext cx="597810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Bookman Old Style"/>
                <a:cs typeface="Calibri"/>
              </a:rPr>
              <a:t>Instructor Responsibilities </a:t>
            </a:r>
            <a:endParaRPr lang="en-US" sz="1600" b="1">
              <a:ea typeface="+mn-lt"/>
              <a:cs typeface="+mn-lt"/>
            </a:endParaRPr>
          </a:p>
          <a:p>
            <a:pPr marL="285750" indent="-285750">
              <a:buFont typeface="Arial,Sans-Serif"/>
              <a:buChar char="•"/>
            </a:pPr>
            <a:r>
              <a:rPr lang="en-US" sz="1600">
                <a:latin typeface="Bookman Old Style"/>
                <a:cs typeface="Calibri"/>
              </a:rPr>
              <a:t>Meet with student and determine a plan for how the accommodation will function in the course</a:t>
            </a:r>
            <a:endParaRPr lang="en-US" sz="1600">
              <a:ea typeface="+mn-lt"/>
              <a:cs typeface="+mn-lt"/>
            </a:endParaRPr>
          </a:p>
          <a:p>
            <a:pPr marL="285750" indent="-285750">
              <a:buFont typeface="Arial,Sans-Serif"/>
              <a:buChar char="•"/>
            </a:pPr>
            <a:r>
              <a:rPr lang="en-US" sz="1600">
                <a:latin typeface="Bookman Old Style"/>
                <a:cs typeface="Calibri"/>
              </a:rPr>
              <a:t>Review Attendance Accommodation Instructor Agreement Form copy that will be emailed and notify the student of any edits that need to be made</a:t>
            </a:r>
            <a:endParaRPr lang="en-US" sz="1600">
              <a:ea typeface="+mn-lt"/>
              <a:cs typeface="+mn-lt"/>
            </a:endParaRPr>
          </a:p>
          <a:p>
            <a:pPr marL="285750" indent="-285750">
              <a:buFont typeface="Arial,Sans-Serif"/>
              <a:buChar char="•"/>
            </a:pPr>
            <a:r>
              <a:rPr lang="en-US" sz="1600">
                <a:latin typeface="Bookman Old Style"/>
                <a:cs typeface="Calibri"/>
              </a:rPr>
              <a:t>Consult with the Office of Accessibility or student's assigned Disability Specialist if needed</a:t>
            </a:r>
            <a:endParaRPr lang="en-US" sz="1600"/>
          </a:p>
        </p:txBody>
      </p:sp>
      <p:sp>
        <p:nvSpPr>
          <p:cNvPr id="5" name="TextBox 4">
            <a:extLst>
              <a:ext uri="{FF2B5EF4-FFF2-40B4-BE49-F238E27FC236}">
                <a16:creationId xmlns:a16="http://schemas.microsoft.com/office/drawing/2014/main" id="{4C9FC867-2EE3-0E00-1CE9-32C8220B4690}"/>
              </a:ext>
            </a:extLst>
          </p:cNvPr>
          <p:cNvSpPr txBox="1"/>
          <p:nvPr/>
        </p:nvSpPr>
        <p:spPr>
          <a:xfrm>
            <a:off x="839189" y="2955086"/>
            <a:ext cx="498728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Bookman Old Style"/>
                <a:cs typeface="Calibri"/>
              </a:rPr>
              <a:t>Student Responsibilities</a:t>
            </a:r>
          </a:p>
          <a:p>
            <a:pPr marL="285750" indent="-285750">
              <a:buFont typeface="Arial,Sans-Serif"/>
              <a:buChar char="•"/>
            </a:pPr>
            <a:r>
              <a:rPr lang="en-US" sz="1600">
                <a:latin typeface="Bookman Old Style"/>
                <a:cs typeface="Calibri"/>
              </a:rPr>
              <a:t>Discuss accommodations with instructor</a:t>
            </a:r>
            <a:endParaRPr lang="en-US" sz="1600">
              <a:ea typeface="+mn-lt"/>
              <a:cs typeface="+mn-lt"/>
            </a:endParaRPr>
          </a:p>
          <a:p>
            <a:pPr marL="285750" indent="-285750">
              <a:buFont typeface="Arial,Sans-Serif"/>
              <a:buChar char="•"/>
            </a:pPr>
            <a:r>
              <a:rPr lang="en-US" sz="1600">
                <a:latin typeface="Bookman Old Style"/>
                <a:cs typeface="Calibri"/>
              </a:rPr>
              <a:t>Complete an Attendance Accommodation Instructor Agreement Form in their STARS student profile</a:t>
            </a:r>
            <a:endParaRPr lang="en-US" sz="1600">
              <a:ea typeface="+mn-lt"/>
              <a:cs typeface="+mn-lt"/>
            </a:endParaRPr>
          </a:p>
          <a:p>
            <a:pPr marL="285750" indent="-285750">
              <a:buFont typeface="Arial,Sans-Serif"/>
              <a:buChar char="•"/>
            </a:pPr>
            <a:r>
              <a:rPr lang="en-US" sz="1600">
                <a:latin typeface="Bookman Old Style"/>
                <a:cs typeface="Calibri"/>
              </a:rPr>
              <a:t>Notify the instructor when instances occur that result in needing to use their attendance accommodation</a:t>
            </a:r>
            <a:endParaRPr lang="en-US"/>
          </a:p>
        </p:txBody>
      </p:sp>
      <p:sp>
        <p:nvSpPr>
          <p:cNvPr id="6" name="TextBox 5">
            <a:extLst>
              <a:ext uri="{FF2B5EF4-FFF2-40B4-BE49-F238E27FC236}">
                <a16:creationId xmlns:a16="http://schemas.microsoft.com/office/drawing/2014/main" id="{2C933E07-ABE4-05CA-E6D0-09B66E3C3F9D}"/>
              </a:ext>
            </a:extLst>
          </p:cNvPr>
          <p:cNvSpPr txBox="1"/>
          <p:nvPr/>
        </p:nvSpPr>
        <p:spPr>
          <a:xfrm>
            <a:off x="837424" y="5419818"/>
            <a:ext cx="113051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Bookman Old Style"/>
              </a:rPr>
              <a:t>Consultation between the Office of Accessibility, the student, and the instructor, to determine what constitutes as reasonable flexibility and what qualifies as the essential elements of the course, is encouraged</a:t>
            </a:r>
            <a:endParaRPr lang="en-US" sz="1600"/>
          </a:p>
        </p:txBody>
      </p:sp>
      <p:sp>
        <p:nvSpPr>
          <p:cNvPr id="7" name="TextBox 6">
            <a:extLst>
              <a:ext uri="{FF2B5EF4-FFF2-40B4-BE49-F238E27FC236}">
                <a16:creationId xmlns:a16="http://schemas.microsoft.com/office/drawing/2014/main" id="{8A2E394B-9179-2620-AC46-6F036D572517}"/>
              </a:ext>
            </a:extLst>
          </p:cNvPr>
          <p:cNvSpPr txBox="1"/>
          <p:nvPr/>
        </p:nvSpPr>
        <p:spPr>
          <a:xfrm>
            <a:off x="836526" y="6161000"/>
            <a:ext cx="615063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Bookman Old Style"/>
              </a:rPr>
              <a:t>Contact:</a:t>
            </a:r>
            <a:r>
              <a:rPr lang="en-US" sz="1600">
                <a:latin typeface="Bookman Old Style"/>
              </a:rPr>
              <a:t> Student's Assigned Specialist </a:t>
            </a:r>
          </a:p>
        </p:txBody>
      </p:sp>
    </p:spTree>
    <p:extLst>
      <p:ext uri="{BB962C8B-B14F-4D97-AF65-F5344CB8AC3E}">
        <p14:creationId xmlns:p14="http://schemas.microsoft.com/office/powerpoint/2010/main" val="949792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FE0D6D081BE649B01662692CDAE283" ma:contentTypeVersion="14" ma:contentTypeDescription="Create a new document." ma:contentTypeScope="" ma:versionID="2bdf3a3b5fcd0cff2edb855191fe5af5">
  <xsd:schema xmlns:xsd="http://www.w3.org/2001/XMLSchema" xmlns:xs="http://www.w3.org/2001/XMLSchema" xmlns:p="http://schemas.microsoft.com/office/2006/metadata/properties" xmlns:ns2="ea238669-3f04-447c-98d1-3fdfa37d69b7" xmlns:ns3="c5c23113-c759-4106-90e9-6c0700f7c18c" targetNamespace="http://schemas.microsoft.com/office/2006/metadata/properties" ma:root="true" ma:fieldsID="35abef2db32c88ed5d10d5819f74e946" ns2:_="" ns3:_="">
    <xsd:import namespace="ea238669-3f04-447c-98d1-3fdfa37d69b7"/>
    <xsd:import namespace="c5c23113-c759-4106-90e9-6c0700f7c1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Document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38669-3f04-447c-98d1-3fdfa37d6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ocumentstatus" ma:index="20" nillable="true" ma:displayName="Document status" ma:default="Active" ma:description="Archived by time" ma:format="Dropdown" ma:internalName="Documentstatus">
      <xsd:simpleType>
        <xsd:restriction base="dms:Choice">
          <xsd:enumeration value="Archive"/>
          <xsd:enumeration value="6 months"/>
          <xsd:enumeration value="Year"/>
          <xsd:enumeration value="Active"/>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c23113-c759-4106-90e9-6c0700f7c18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status xmlns="ea238669-3f04-447c-98d1-3fdfa37d69b7">Active</Documentstatus>
    <SharedWithUsers xmlns="c5c23113-c759-4106-90e9-6c0700f7c18c">
      <UserInfo>
        <DisplayName>Leigh Sveda</DisplayName>
        <AccountId>6</AccountId>
        <AccountType/>
      </UserInfo>
      <UserInfo>
        <DisplayName>Natalie A Martin</DisplayName>
        <AccountId>15</AccountId>
        <AccountType/>
      </UserInfo>
      <UserInfo>
        <DisplayName>Rachael K Kosar</DisplayName>
        <AccountId>2105</AccountId>
        <AccountType/>
      </UserInfo>
      <UserInfo>
        <DisplayName>Tess M Miller</DisplayName>
        <AccountId>19</AccountId>
        <AccountType/>
      </UserInfo>
      <UserInfo>
        <DisplayName>Heather C Rose</DisplayName>
        <AccountId>18</AccountId>
        <AccountType/>
      </UserInfo>
      <UserInfo>
        <DisplayName>Juanita K Martin</DisplayName>
        <AccountId>29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1F5C0-D912-4956-B7BB-457A5CB9ACEF}">
  <ds:schemaRefs>
    <ds:schemaRef ds:uri="c5c23113-c759-4106-90e9-6c0700f7c18c"/>
    <ds:schemaRef ds:uri="ea238669-3f04-447c-98d1-3fdfa37d69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421064-C3D2-4A97-9F22-F8896E2EFB4C}">
  <ds:schemaRefs>
    <ds:schemaRef ds:uri="c5c23113-c759-4106-90e9-6c0700f7c18c"/>
    <ds:schemaRef ds:uri="ea238669-3f04-447c-98d1-3fdfa37d69b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FFA7715-B2EE-4805-BBDB-C1484D3548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3265</Words>
  <Application>Microsoft Office PowerPoint</Application>
  <PresentationFormat>Widescreen</PresentationFormat>
  <Paragraphs>261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Arial,Sans-Serif</vt:lpstr>
      <vt:lpstr>Bookman Old Style</vt:lpstr>
      <vt:lpstr>Calibri</vt:lpstr>
      <vt:lpstr>Calibri Light</vt:lpstr>
      <vt:lpstr>Century Gothic</vt:lpstr>
      <vt:lpstr>Office Theme</vt:lpstr>
      <vt:lpstr>PowerPoint Presentation</vt:lpstr>
      <vt:lpstr>PowerPoint Presentation</vt:lpstr>
      <vt:lpstr>PowerPoint Presentation</vt:lpstr>
      <vt:lpstr>PowerPoint Presentation</vt:lpstr>
      <vt:lpstr>Supplements to Presentation:  Content Areas </vt:lpstr>
      <vt:lpstr>Adaptive Technology</vt:lpstr>
      <vt:lpstr>Alternative Media</vt:lpstr>
      <vt:lpstr>Assignment Accommodations</vt:lpstr>
      <vt:lpstr>Attendance Accommodations</vt:lpstr>
      <vt:lpstr>Captioning</vt:lpstr>
      <vt:lpstr>Classroom Accessibility</vt:lpstr>
      <vt:lpstr>Graduation</vt:lpstr>
      <vt:lpstr>Hearing Accommodations</vt:lpstr>
      <vt:lpstr>Interpreters</vt:lpstr>
      <vt:lpstr>Notetaking Accommodations</vt:lpstr>
      <vt:lpstr>STARS</vt:lpstr>
      <vt:lpstr>Testing</vt:lpstr>
      <vt:lpstr>Virtual Transcription</vt:lpstr>
      <vt:lpstr>Vision Accommodations</vt:lpstr>
      <vt:lpstr>Campus Partners</vt:lpstr>
      <vt:lpstr>Checking Accessibility</vt:lpstr>
      <vt:lpstr>Experiential Learning and/or Supplemental Learning</vt:lpstr>
      <vt:lpstr>Syllabus Statement</vt:lpstr>
      <vt:lpstr>Links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Leigh Sveda</cp:lastModifiedBy>
  <cp:revision>3</cp:revision>
  <dcterms:created xsi:type="dcterms:W3CDTF">2022-03-24T12:44:20Z</dcterms:created>
  <dcterms:modified xsi:type="dcterms:W3CDTF">2022-04-08T14:50:55Z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0x0101008CFE0D6D081BE649B01662692CDAE283</vt:lpwstr>
  </property>
</Properties>
</file>